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3400" y="4799112"/>
            <a:ext cx="8610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работе над ритмом на второй странице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развиваем у детей слуховое восприятие,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слуховую память,  учим воспроизводить ритм по образцу,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придумывать свои ритмические рисунки.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" name="Рисунок 8" descr="F:\Работа\презентация\фотки\DSCN3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5940425" cy="445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          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звукоцветик Пистряк О.С.</dc:title>
  <dc:creator>Олеся</dc:creator>
  <dc:description>_x000d__x000d__x000d__x000d__x000d__x000d__x000d__x000d__x000d__x000d__x000d__x000d__x000d__x000d__x000d_</dc:description>
  <cp:lastModifiedBy>user</cp:lastModifiedBy>
  <cp:revision>2</cp:revision>
  <dcterms:created xsi:type="dcterms:W3CDTF">2015-12-22T18:54:06Z</dcterms:created>
  <dcterms:modified xsi:type="dcterms:W3CDTF">2017-05-10T07:24:41Z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звукоцветик Пистряк О.С.</vt:lpwstr>
  </property>
  <property fmtid="{D5CDD505-2E9C-101B-9397-08002B2CF9AE}" pid="3" name="SlideDescription">
    <vt:lpwstr>_x000d__x000d__x000d__x000d__x000d__x000d__x000d__x000d__x000d__x000d__x000d__x000d__x000d__x000d__x000d_</vt:lpwstr>
  </property>
</Properties>
</file>