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730408"/>
          </a:xfrm>
        </p:spPr>
        <p:txBody>
          <a:bodyPr>
            <a:normAutofit/>
          </a:bodyPr>
          <a:lstStyle/>
          <a:p>
            <a:pPr lvl="0"/>
            <a:r>
              <a:rPr lang="ru-RU" sz="1600" u="sng" dirty="0" smtClean="0"/>
              <a:t>Приёмы работы над каждым ритмом</a:t>
            </a:r>
            <a:r>
              <a:rPr lang="ru-RU" sz="1600" dirty="0" smtClean="0"/>
              <a:t> :</a:t>
            </a:r>
          </a:p>
          <a:p>
            <a:r>
              <a:rPr lang="ru-RU" sz="1600" dirty="0" smtClean="0"/>
              <a:t>1. </a:t>
            </a:r>
            <a:r>
              <a:rPr lang="ru-RU" sz="1600" dirty="0" err="1" smtClean="0"/>
              <a:t>Пропевать</a:t>
            </a:r>
            <a:r>
              <a:rPr lang="ru-RU" sz="1600" dirty="0" smtClean="0"/>
              <a:t> по схеме, указкой показывая символ произносимого звука.</a:t>
            </a:r>
          </a:p>
          <a:p>
            <a:r>
              <a:rPr lang="ru-RU" sz="1600" dirty="0" smtClean="0"/>
              <a:t>2. </a:t>
            </a:r>
            <a:r>
              <a:rPr lang="ru-RU" sz="1600" dirty="0" err="1" smtClean="0"/>
              <a:t>Пропевать</a:t>
            </a:r>
            <a:r>
              <a:rPr lang="ru-RU" sz="1600" dirty="0" smtClean="0"/>
              <a:t> по схеме, отхлопывая ритм.</a:t>
            </a:r>
          </a:p>
          <a:p>
            <a:r>
              <a:rPr lang="ru-RU" sz="1600" dirty="0" smtClean="0"/>
              <a:t>3. </a:t>
            </a:r>
            <a:r>
              <a:rPr lang="ru-RU" sz="1600" dirty="0" err="1" smtClean="0"/>
              <a:t>Пропевать</a:t>
            </a:r>
            <a:r>
              <a:rPr lang="ru-RU" sz="1600" dirty="0" smtClean="0"/>
              <a:t> по памяти, отхлопывая ритм.</a:t>
            </a:r>
          </a:p>
          <a:p>
            <a:r>
              <a:rPr lang="ru-RU" sz="1600" dirty="0" smtClean="0"/>
              <a:t>4. Воспроизводить ритм «песни» с разными гласными.</a:t>
            </a:r>
          </a:p>
          <a:p>
            <a:endParaRPr lang="ru-RU" dirty="0"/>
          </a:p>
        </p:txBody>
      </p:sp>
      <p:pic>
        <p:nvPicPr>
          <p:cNvPr id="4" name="Содержимое 3" descr="F:\Работа\презентация\фотки\DSCN300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5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/>
  <cp:lastModifiedBy>user</cp:lastModifiedBy>
  <cp:revision>2</cp:revision>
  <dcterms:created xsi:type="dcterms:W3CDTF">2015-12-22T18:54:06Z</dcterms:created>
  <dcterms:modified xsi:type="dcterms:W3CDTF">2017-05-10T07:24:42Z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/>
  </property>
</Properties>
</file>