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18951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u="sng" dirty="0" smtClean="0"/>
              <a:t/>
            </a:r>
            <a:br>
              <a:rPr lang="ru-RU" sz="2800" b="1" u="sng" dirty="0" smtClean="0"/>
            </a:br>
            <a:r>
              <a:rPr lang="ru-RU" sz="2800" b="1" u="sng" dirty="0" smtClean="0"/>
              <a:t/>
            </a:r>
            <a:br>
              <a:rPr lang="ru-RU" sz="2800" b="1" u="sng" dirty="0" smtClean="0"/>
            </a:br>
            <a:r>
              <a:rPr lang="ru-RU" sz="2800" b="1" u="sng" dirty="0" smtClean="0"/>
              <a:t/>
            </a:r>
            <a:br>
              <a:rPr lang="ru-RU" sz="2800" b="1" u="sng" dirty="0" smtClean="0"/>
            </a:br>
            <a:r>
              <a:rPr lang="ru-RU" sz="2800" b="1" u="sng" dirty="0" smtClean="0"/>
              <a:t/>
            </a:r>
            <a:br>
              <a:rPr lang="ru-RU" sz="2800" b="1" u="sng" dirty="0" smtClean="0"/>
            </a:br>
            <a:r>
              <a:rPr lang="ru-RU" sz="2000" b="1" u="sng" dirty="0" smtClean="0">
                <a:solidFill>
                  <a:srgbClr val="FFC000"/>
                </a:solidFill>
              </a:rPr>
              <a:t>Четвертая страница</a:t>
            </a:r>
            <a:r>
              <a:rPr lang="ru-RU" sz="2000" b="1" dirty="0" smtClean="0">
                <a:solidFill>
                  <a:srgbClr val="FFC000"/>
                </a:solidFill>
              </a:rPr>
              <a:t> </a:t>
            </a:r>
            <a:r>
              <a:rPr lang="ru-RU" sz="2000" dirty="0" smtClean="0">
                <a:solidFill>
                  <a:srgbClr val="FFC000"/>
                </a:solidFill>
              </a:rPr>
              <a:t>на закрепление звукопроизношения звука в слогах, развития слухового внимания, памяти, ритма, мелкой моторики.          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Дети запоминают слоги (слова) пальчиками показывают каждый слог       (слово) и произносят, опираясь на следы зверей. Можно придумывать любой ритмический рисунок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Рисунок 4" descr="F:\Работа\презентация\фотки\DSCN30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4953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Работа\презентация\фотки\DSCN302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905000"/>
            <a:ext cx="4038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</TotalTime>
  <Words>0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Яркая</vt:lpstr>
      <vt:lpstr>    Четвертая страница на закрепление звукопроизношения звука в слогах, развития слухового внимания, памяти, ритма, мелкой моторики.           Дети запоминают слоги (слова) пальчиками показывают каждый слог       (слово) и произносят, опираясь на следы зверей. Можно придумывать любой ритмический рисунок  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звукоцветик Пистряк О.С.</dc:title>
  <dc:creator>Олеся</dc:creator>
  <dc:description>_x000d_
_x000d_
_x000d_
_x000d_
Четвертая страница на закрепление звукопроизношения звука в слогах, развития слухового внимания, памяти, ритма, мелкой моторики.          _x000d_
Дети запоминают слоги (слова) пальчиками показывают каждый слог       (слово) и произносят, опираясь на следы зв</dc:description>
  <cp:lastModifiedBy>user</cp:lastModifiedBy>
  <cp:revision>2</cp:revision>
  <dcterms:created xsi:type="dcterms:W3CDTF">2015-12-22T18:54:06Z</dcterms:created>
  <dcterms:modified xsi:type="dcterms:W3CDTF">2017-05-10T07:24:43Z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звукоцветик Пистряк О.С.</vt:lpwstr>
  </property>
  <property fmtid="{D5CDD505-2E9C-101B-9397-08002B2CF9AE}" pid="3" name="SlideDescription">
    <vt:lpwstr>_x000d_
_x000d_
_x000d_
_x000d_
Четвертая страница на закрепление звукопроизношения звука в слогах, развития слухового внимания, памяти, ритма, мелкой моторики.          _x000d_
Дети запоминают слоги (слова) пальчиками показывают каждый слог       (слово) и произносят, опираясь на сле</vt:lpwstr>
  </property>
</Properties>
</file>