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385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Многофункциональное, мобильное дидактическое пособие по развитию речи «Звукоцветик»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572000"/>
            <a:ext cx="8062912" cy="1752600"/>
          </a:xfrm>
        </p:spPr>
        <p:txBody>
          <a:bodyPr/>
          <a:lstStyle/>
          <a:p>
            <a:r>
              <a:rPr lang="ru-RU" b="1" dirty="0" smtClean="0"/>
              <a:t>Составитель:</a:t>
            </a:r>
          </a:p>
          <a:p>
            <a:r>
              <a:rPr lang="ru-RU" b="1" dirty="0" smtClean="0"/>
              <a:t>Воспитатель МКДОУ № 10</a:t>
            </a:r>
          </a:p>
          <a:p>
            <a:r>
              <a:rPr lang="ru-RU" b="1" dirty="0" smtClean="0"/>
              <a:t>Пистряк О.С.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20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Многофункциональное, мобильное дидактическое пособие по развитию речи «Звукоцветик»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Многофункциональное, мобильное дидактическое пособие по развитию речи «Звукоцветик»_x000d_</dc:description>
  <cp:lastModifiedBy>user</cp:lastModifiedBy>
  <cp:revision>2</cp:revision>
  <dcterms:created xsi:type="dcterms:W3CDTF">2015-12-22T18:54:06Z</dcterms:created>
  <dcterms:modified xsi:type="dcterms:W3CDTF">2017-05-10T07:24:38Z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Многофункциональное, мобильное дидактическое пособие по развитию речи «Звукоцветик»_x000d_</vt:lpwstr>
  </property>
</Properties>
</file>