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2247106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rgbClr val="FFFF00"/>
                </a:solidFill>
              </a:rPr>
              <a:t>Пятая страница</a:t>
            </a:r>
            <a:r>
              <a:rPr lang="ru-RU" sz="2700" b="1" dirty="0" smtClean="0">
                <a:solidFill>
                  <a:srgbClr val="FFFF00"/>
                </a:solidFill>
              </a:rPr>
              <a:t> </a:t>
            </a:r>
            <a:r>
              <a:rPr lang="ru-RU" sz="2700" dirty="0" smtClean="0">
                <a:solidFill>
                  <a:srgbClr val="FFFF00"/>
                </a:solidFill>
              </a:rPr>
              <a:t>«</a:t>
            </a:r>
            <a:r>
              <a:rPr lang="ru-RU" sz="2700" b="1" dirty="0" smtClean="0">
                <a:solidFill>
                  <a:srgbClr val="FFFF00"/>
                </a:solidFill>
              </a:rPr>
              <a:t>Звуковые дорожки»</a:t>
            </a:r>
            <a:r>
              <a:rPr lang="ru-RU" sz="2700" dirty="0" smtClean="0">
                <a:solidFill>
                  <a:srgbClr val="FFFF00"/>
                </a:solidFill>
              </a:rPr>
              <a:t> используются при автоматизации звуков в словах, развития фонематического восприятия, навыков звукового анализа слова, развития лексико-грамматических представлений, связной речи, внимания и памяти.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F:\Работа\презентация\фотки\DSCN30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396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Работа\презентация\фотки\DSCN30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057400"/>
            <a:ext cx="381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Пятая страница «Звуковые дорожки» используются при автоматизации звуков в словах, развития фонематического восприятия, навыков звукового анализа слова, развития лексико-грамматических представлений, связной речи, внимания и памяти.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Пятая страница «Звуковые дорожки» используются при автоматизации звуков в словах, развития фонематического восприятия, навыков звукового анализа слова, развития лексико-грамматических представлений, связной речи, внимания и памяти._x000d_</dc:description>
  <cp:lastModifiedBy>user</cp:lastModifiedBy>
  <cp:revision>2</cp:revision>
  <dcterms:created xsi:type="dcterms:W3CDTF">2015-12-22T18:54:06Z</dcterms:created>
  <dcterms:modified xsi:type="dcterms:W3CDTF">2017-05-10T07:24:43Z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Пятая страница «Звуковые дорожки» используются при автоматизации звуков в словах, развития фонематического восприятия, навыков звукового анализа слова, развития лексико-грамматических представлений, связной речи, внимания и памяти._x000d_</vt:lpwstr>
  </property>
</Properties>
</file>