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u="sng" dirty="0" smtClean="0">
                <a:solidFill>
                  <a:srgbClr val="FFC000"/>
                </a:solidFill>
              </a:rPr>
              <a:t>Шестая страница «Два животных»</a:t>
            </a:r>
            <a:br>
              <a:rPr lang="ru-RU" sz="3100" b="1" u="sng" dirty="0" smtClean="0">
                <a:solidFill>
                  <a:srgbClr val="FFC000"/>
                </a:solidFill>
              </a:rPr>
            </a:br>
            <a:r>
              <a:rPr lang="ru-RU" sz="3100" dirty="0" smtClean="0">
                <a:solidFill>
                  <a:srgbClr val="FFC000"/>
                </a:solidFill>
              </a:rPr>
              <a:t> используется на этапе дифференциации правильно произносимых звуков.</a:t>
            </a:r>
            <a:endParaRPr lang="ru-RU" sz="3100" dirty="0">
              <a:solidFill>
                <a:srgbClr val="FFC000"/>
              </a:solidFill>
            </a:endParaRPr>
          </a:p>
        </p:txBody>
      </p:sp>
      <p:pic>
        <p:nvPicPr>
          <p:cNvPr id="5" name="Содержимое 4" descr="F:\Работа\презентация\фотки\DSCN302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4038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Работа\презентация\фотки\DSCN30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0181" y="2590800"/>
            <a:ext cx="4473819" cy="3356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</TotalTime>
  <Words>6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Яркая</vt:lpstr>
      <vt:lpstr>Шестая страница «Два животных»  используется на этапе дифференциации правильно произносимых звуков.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звукоцветик Пистряк О.С.</dc:title>
  <dc:creator>Олеся</dc:creator>
  <dc:description>Шестая страница «Два животных»_x000d_ используется на этапе дифференциации правильно произносимых звуков.</dc:description>
  <cp:lastModifiedBy>user</cp:lastModifiedBy>
  <cp:revision>2</cp:revision>
  <dcterms:created xsi:type="dcterms:W3CDTF">2015-12-22T18:54:06Z</dcterms:created>
  <dcterms:modified xsi:type="dcterms:W3CDTF">2017-05-10T07:24:44Z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звукоцветик Пистряк О.С.</vt:lpwstr>
  </property>
  <property fmtid="{D5CDD505-2E9C-101B-9397-08002B2CF9AE}" pid="3" name="SlideDescription">
    <vt:lpwstr>Шестая страница «Два животных»_x000d_ используется на этапе дифференциации правильно произносимых звуков.</vt:lpwstr>
  </property>
</Properties>
</file>