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915400" cy="1637506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Седьмая страница «Паровозики»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Предлагаются четыре паровозика с разным количеством окон. Дети должны отхлопать и разложить картинки с разным количеством слогов в соответствующие паровозики.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F:\Работа\презентация\фотки\DSCN30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375965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Работа\презентация\фотки\DSCN30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9696" y="2514600"/>
            <a:ext cx="4834304" cy="362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Седьмая страница «Паровозики» Предлагаются четыре паровозика с разным количеством окон. Дети должны отхлопать и разложить картинки с разным количеством слогов в соответствующие паровозики.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Седьмая страница «Паровозики»_x000d_Предлагаются четыре паровозика с разным количеством окон. Дети должны отхлопать и разложить картинки с разным количеством слогов в соответствующие паровозики.</dc:description>
  <cp:lastModifiedBy>user</cp:lastModifiedBy>
  <cp:revision>2</cp:revision>
  <dcterms:created xsi:type="dcterms:W3CDTF">2015-12-22T18:54:06Z</dcterms:created>
  <dcterms:modified xsi:type="dcterms:W3CDTF">2017-05-10T07:24:45Z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Седьмая страница «Паровозики»_x000d_Предлагаются четыре паровозика с разным количеством окон. Дети должны отхлопать и разложить картинки с разным количеством слогов в соответствующие паровозики.</vt:lpwstr>
  </property>
</Properties>
</file>