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7899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2700" b="1" u="sng" dirty="0" smtClean="0">
                <a:solidFill>
                  <a:srgbClr val="FFC000"/>
                </a:solidFill>
              </a:rPr>
              <a:t>Восьмая  страница «Танцующие лошадки»</a:t>
            </a:r>
            <a:r>
              <a:rPr lang="ru-RU" sz="2700" b="1" dirty="0" smtClean="0">
                <a:solidFill>
                  <a:srgbClr val="FFC000"/>
                </a:solidFill>
              </a:rPr>
              <a:t> </a:t>
            </a:r>
            <a:r>
              <a:rPr lang="ru-RU" sz="2700" dirty="0" smtClean="0">
                <a:solidFill>
                  <a:srgbClr val="FFC000"/>
                </a:solidFill>
              </a:rPr>
              <a:t>для совершенствования слоговой структуры слова, развития навыка определять количество слогов в слове, умения определять ударный слог, обозначать схемой.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:\Работа\презентация\фотки\DSCN30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381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Работа\презентация\фотки\DSCN30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209800"/>
            <a:ext cx="4572000" cy="398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 Восьмая  страница «Танцующие лошадки» для совершенствования слоговой структуры слова, развития навыка определять количество слогов в слове, умения определять ударный слог, обозначать схемой.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 Восьмая  страница «Танцующие лошадки» для совершенствования слоговой структуры слова, развития навыка определять количество слогов в слове, умения определять ударный слог, обозначать схемой._x000d_</dc:description>
  <cp:lastModifiedBy>user</cp:lastModifiedBy>
  <cp:revision>2</cp:revision>
  <dcterms:created xsi:type="dcterms:W3CDTF">2015-12-22T18:54:06Z</dcterms:created>
  <dcterms:modified xsi:type="dcterms:W3CDTF">2017-05-10T07:24:45Z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 Восьмая  страница «Танцующие лошадки» для совершенствования слоговой структуры слова, развития навыка определять количество слогов в слове, умения определять ударный слог, обозначать схемой._x000d_</vt:lpwstr>
  </property>
</Properties>
</file>