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-228600"/>
            <a:ext cx="9144000" cy="1828800"/>
          </a:xfrm>
        </p:spPr>
        <p:txBody>
          <a:bodyPr>
            <a:normAutofit fontScale="90000"/>
          </a:bodyPr>
          <a:lstStyle/>
          <a:p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000" b="1" u="sng" dirty="0" smtClean="0">
                <a:solidFill>
                  <a:srgbClr val="FFC000"/>
                </a:solidFill>
              </a:rPr>
              <a:t>Девятая страница</a:t>
            </a:r>
            <a:r>
              <a:rPr lang="ru-RU" sz="2000" dirty="0" smtClean="0">
                <a:solidFill>
                  <a:srgbClr val="FFC000"/>
                </a:solidFill>
              </a:rPr>
              <a:t> для знакомства и закрепления правил речи:</a:t>
            </a:r>
            <a:br>
              <a:rPr lang="ru-RU" sz="2000" dirty="0" smtClean="0">
                <a:solidFill>
                  <a:srgbClr val="FFC000"/>
                </a:solidFill>
              </a:rPr>
            </a:br>
            <a:r>
              <a:rPr lang="ru-RU" sz="2000" dirty="0" smtClean="0">
                <a:solidFill>
                  <a:srgbClr val="FFC000"/>
                </a:solidFill>
              </a:rPr>
              <a:t>-Текст состоит из предложений.</a:t>
            </a:r>
            <a:br>
              <a:rPr lang="ru-RU" sz="2000" dirty="0" smtClean="0">
                <a:solidFill>
                  <a:srgbClr val="FFC000"/>
                </a:solidFill>
              </a:rPr>
            </a:br>
            <a:r>
              <a:rPr lang="ru-RU" sz="2000" dirty="0" smtClean="0">
                <a:solidFill>
                  <a:srgbClr val="FFC000"/>
                </a:solidFill>
              </a:rPr>
              <a:t>-Предложения состоят из слов.</a:t>
            </a:r>
            <a:br>
              <a:rPr lang="ru-RU" sz="2000" dirty="0" smtClean="0">
                <a:solidFill>
                  <a:srgbClr val="FFC000"/>
                </a:solidFill>
              </a:rPr>
            </a:br>
            <a:r>
              <a:rPr lang="ru-RU" sz="2000" dirty="0" smtClean="0">
                <a:solidFill>
                  <a:srgbClr val="FFC000"/>
                </a:solidFill>
              </a:rPr>
              <a:t>-Слова бывают маленькие и большие.</a:t>
            </a:r>
            <a:br>
              <a:rPr lang="ru-RU" sz="2000" dirty="0" smtClean="0">
                <a:solidFill>
                  <a:srgbClr val="FFC000"/>
                </a:solidFill>
              </a:rPr>
            </a:br>
            <a:r>
              <a:rPr lang="ru-RU" sz="2000" dirty="0" smtClean="0">
                <a:solidFill>
                  <a:srgbClr val="FFC000"/>
                </a:solidFill>
              </a:rPr>
              <a:t>-Каждое слово пишется раздельно.</a:t>
            </a:r>
            <a:br>
              <a:rPr lang="ru-RU" sz="2000" dirty="0" smtClean="0">
                <a:solidFill>
                  <a:srgbClr val="FFC000"/>
                </a:solidFill>
              </a:rPr>
            </a:br>
            <a:r>
              <a:rPr lang="ru-RU" sz="2000" dirty="0" smtClean="0">
                <a:solidFill>
                  <a:srgbClr val="FFC000"/>
                </a:solidFill>
              </a:rPr>
              <a:t>-Первое слово пишется с большой буквы.</a:t>
            </a:r>
            <a:br>
              <a:rPr lang="ru-RU" sz="2000" dirty="0" smtClean="0">
                <a:solidFill>
                  <a:srgbClr val="FFC000"/>
                </a:solidFill>
              </a:rPr>
            </a:br>
            <a:r>
              <a:rPr lang="ru-RU" sz="2000" dirty="0" smtClean="0">
                <a:solidFill>
                  <a:srgbClr val="FFC000"/>
                </a:solidFill>
              </a:rPr>
              <a:t>-Имена собственные пишутся с большой буквы.</a:t>
            </a:r>
            <a:br>
              <a:rPr lang="ru-RU" sz="2000" dirty="0" smtClean="0">
                <a:solidFill>
                  <a:srgbClr val="FFC000"/>
                </a:solidFill>
              </a:rPr>
            </a:br>
            <a:r>
              <a:rPr lang="ru-RU" sz="2000" dirty="0" smtClean="0">
                <a:solidFill>
                  <a:srgbClr val="FFC000"/>
                </a:solidFill>
              </a:rPr>
              <a:t>-В конце предложения ставится точка;</a:t>
            </a:r>
            <a:endParaRPr lang="ru-RU" sz="2000" dirty="0">
              <a:solidFill>
                <a:srgbClr val="FFC000"/>
              </a:solidFill>
            </a:endParaRPr>
          </a:p>
        </p:txBody>
      </p:sp>
      <p:pic>
        <p:nvPicPr>
          <p:cNvPr id="5" name="Содержимое 4" descr="F:\Работа\презентация\фотки\DSCN303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0"/>
            <a:ext cx="338707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Работа\презентация\фотки\DSCN301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2438400"/>
            <a:ext cx="4953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38</TotalTime>
  <Words>0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Яркая</vt:lpstr>
      <vt:lpstr>   Девятая страница для знакомства и закрепления правил речи: -Текст состоит из предложений. -Предложения состоят из слов. -Слова бывают маленькие и большие. -Каждое слово пишется раздельно. -Первое слово пишется с большой буквы. -Имена собственные пишутся с большой буквы. -В конце предложения ставится точка;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звукоцветик Пистряк О.С.</dc:title>
  <dc:creator>Олеся</dc:creator>
  <dc:description>_x000d_
_x000d_
_x000d_
Девятая страница для знакомства и закрепления правил речи:_x000d_
-Текст состоит из предложений._x000d_
-Предложения состоят из слов._x000d_
-Слова бывают маленькие и большие._x000d_
-Каждое слово пишется раздельно._x000d_
-Первое слово пишется с большой буквы._x000d_
-Имена собственные пи</dc:description>
  <cp:lastModifiedBy>user</cp:lastModifiedBy>
  <cp:revision>2</cp:revision>
  <dcterms:created xsi:type="dcterms:W3CDTF">2015-12-22T18:54:06Z</dcterms:created>
  <dcterms:modified xsi:type="dcterms:W3CDTF">2017-05-10T07:24:46Z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звукоцветик Пистряк О.С.</vt:lpwstr>
  </property>
  <property fmtid="{D5CDD505-2E9C-101B-9397-08002B2CF9AE}" pid="3" name="SlideDescription">
    <vt:lpwstr>_x000d_
_x000d_
_x000d_
Девятая страница для знакомства и закрепления правил речи:_x000d_
-Текст состоит из предложений._x000d_
-Предложения состоят из слов._x000d_
-Слова бывают маленькие и большие._x000d_
-Каждое слово пишется раздельно._x000d_
-Первое слово пишется с большой буквы._x000d_
-Имена собственн</vt:lpwstr>
  </property>
</Properties>
</file>