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/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7300" dirty="0" smtClean="0">
                <a:latin typeface="Monotype Corsiva" pitchFamily="66" charset="0"/>
              </a:rPr>
              <a:t>Спасибо за внимание!!!</a:t>
            </a:r>
            <a:endParaRPr lang="ru-RU" sz="73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     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_x000d__x000d__x000d__x000d__x000d_Спасибо за внимание!!!</dc:description>
  <cp:lastModifiedBy>user</cp:lastModifiedBy>
  <cp:revision>2</cp:revision>
  <dcterms:created xsi:type="dcterms:W3CDTF">2015-12-22T18:54:06Z</dcterms:created>
  <dcterms:modified xsi:type="dcterms:W3CDTF">2017-05-10T07:24:46Z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_x000d__x000d__x000d__x000d__x000d_Спасибо за внимание!!!</vt:lpwstr>
  </property>
</Properties>
</file>