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smtClean="0">
                <a:solidFill>
                  <a:schemeClr val="tx1"/>
                </a:solidFill>
              </a:rPr>
              <a:t>Девочки носят юбочки и платья, а мальчики шорты и брюки</a:t>
            </a:r>
          </a:p>
        </p:txBody>
      </p:sp>
      <p:pic>
        <p:nvPicPr>
          <p:cNvPr id="5" name="Содержимое 4" descr="DSC042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C:\Анна (Диск D)\работа\КАРТИНКИ\картинки Мальчики и девочки\18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24148">
            <a:off x="4800600" y="1822450"/>
            <a:ext cx="320833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:\Анна (Диск D)\работа\КАРТИНКИ\картинки Мальчики и девочки\куклы целы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484313"/>
            <a:ext cx="3600450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Анна (Диск D)\работа\КАРТИНКИ\картинки Мальчики и девочки\12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64428">
            <a:off x="4867275" y="4130675"/>
            <a:ext cx="30226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32656"/>
            <a:ext cx="7467600" cy="1012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Дидактическая игра</a:t>
            </a:r>
            <a:br>
              <a:rPr lang="ru-RU" sz="3000" b="1" cap="small" dirty="0"/>
            </a:br>
            <a:r>
              <a:rPr lang="ru-RU" sz="3000" b="1" cap="small" dirty="0"/>
              <a:t>«Одень куклу-мальчика и куклу-девочку»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– мальчик и мне близки мячи, машинки, самолеты</a:t>
            </a:r>
          </a:p>
        </p:txBody>
      </p:sp>
      <p:pic>
        <p:nvPicPr>
          <p:cNvPr id="5" name="Содержимое 4" descr="DSC042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– девочка и  люблю бантики и сердечки</a:t>
            </a:r>
          </a:p>
        </p:txBody>
      </p:sp>
      <p:pic>
        <p:nvPicPr>
          <p:cNvPr id="5" name="Содержимое 4" descr="DSC042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928802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Анна (Диск D)\работа\КАРТИНКИ\картинки Мальчики и девочки\x_b2bd663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565400"/>
            <a:ext cx="4608513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Анна (Диск D)\работа\КАРТИНКИ\картинки Мальчики и девочки\Happy Family Illustration Wallpaper 14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36687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32656"/>
            <a:ext cx="7467600" cy="10849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cap="small" dirty="0"/>
              <a:t>Игра малой подвижности с мячом</a:t>
            </a:r>
            <a:br>
              <a:rPr lang="ru-RU" sz="3000" b="1" cap="small" dirty="0"/>
            </a:br>
            <a:r>
              <a:rPr lang="ru-RU" sz="3000" b="1" cap="small" dirty="0"/>
              <a:t>«Кто я в семье?»</a:t>
            </a:r>
            <a:endParaRPr lang="ru-RU" sz="3000" cap="smal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Я сынок, а я-дочка</a:t>
            </a:r>
          </a:p>
        </p:txBody>
      </p:sp>
      <p:pic>
        <p:nvPicPr>
          <p:cNvPr id="5" name="Содержимое 4" descr="DSC042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5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Девочки носят юбочки и платья, а мальчики шорты и брюки</vt:lpstr>
      <vt:lpstr>Слайд 2</vt:lpstr>
      <vt:lpstr>Я – мальчик и мне близки мячи, машинки, самолеты</vt:lpstr>
      <vt:lpstr>Я – девочка и  люблю бантики и сердечки</vt:lpstr>
      <vt:lpstr>Слайд 5</vt:lpstr>
      <vt:lpstr>Я сынок, а я-дочка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Девочки носят юбочки и платья, а мальчики шорты и брюки</dc:title>
  <dc:creator>detsad</dc:creator>
  <cp:lastModifiedBy>detsad</cp:lastModifiedBy>
  <cp:revision>4</cp:revision>
  <dcterms:created xsi:type="dcterms:W3CDTF">2017-05-11T10:39:52Z</dcterms:created>
  <dcterms:modified xsi:type="dcterms:W3CDTF">2017-05-11T11:20:59Z</dcterms:modified>
</cp:coreProperties>
</file>