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Анна (Диск D)\работа\КАРТИНКИ\картинки Мальчики и девочки\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14500"/>
            <a:ext cx="5527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7544" y="404664"/>
            <a:ext cx="746760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>
                <a:solidFill>
                  <a:srgbClr val="000000"/>
                </a:solidFill>
              </a:rPr>
              <a:t>ПОДВИЖНАЯ ИГРА «ДРУЖНАЯ КАРУСЕЛЬ»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600" smtClean="0">
                <a:solidFill>
                  <a:schemeClr val="tx1"/>
                </a:solidFill>
              </a:rPr>
              <a:t>Мы идем, идем, идем</a:t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Дружно ровный круг ведем.</a:t>
            </a:r>
          </a:p>
        </p:txBody>
      </p:sp>
      <p:pic>
        <p:nvPicPr>
          <p:cNvPr id="4" name="Содержимое 3" descr="DSC042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smtClean="0">
                <a:solidFill>
                  <a:schemeClr val="tx1"/>
                </a:solidFill>
              </a:rPr>
              <a:t>Как только мы остановились,</a:t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>Коленочки и щечки подружились. </a:t>
            </a:r>
          </a:p>
        </p:txBody>
      </p:sp>
      <p:pic>
        <p:nvPicPr>
          <p:cNvPr id="5" name="Содержимое 4" descr="DSC042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42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smtClean="0">
                <a:solidFill>
                  <a:schemeClr val="tx1"/>
                </a:solidFill>
              </a:rPr>
              <a:t>А чтоб дружбу закрепить,</a:t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>подружку нужно проводить.</a:t>
            </a:r>
          </a:p>
        </p:txBody>
      </p:sp>
      <p:pic>
        <p:nvPicPr>
          <p:cNvPr id="4" name="Содержимое 3" descr="DSC042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6525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smtClean="0">
                <a:solidFill>
                  <a:schemeClr val="tx1"/>
                </a:solidFill>
              </a:rPr>
              <a:t>Я- мальчишка смелый,</a:t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 приобнял подружку.</a:t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Подождал немного </a:t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и запел частушку.</a:t>
            </a:r>
          </a:p>
        </p:txBody>
      </p:sp>
      <p:pic>
        <p:nvPicPr>
          <p:cNvPr id="27651" name="Picture 6" descr="Фото01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2500306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2" name="Picture 7" descr="Фото010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342900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C:\Анна (Диск D)\работа\КАРТИНКИ\картинки Мальчики и девочк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25538"/>
            <a:ext cx="6911975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7544" y="332656"/>
            <a:ext cx="746760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cap="small" dirty="0"/>
              <a:t>Пальчиковая гимнастика</a:t>
            </a:r>
            <a:endParaRPr lang="ru-RU" sz="3000" cap="smal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Дружат девочки, дружат мальчики,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не прочь подружить наши пальчики</a:t>
            </a:r>
            <a:r>
              <a:rPr lang="ru-RU" sz="360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Содержимое 3" descr="Фото01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4" descr="66676930338144307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628775"/>
            <a:ext cx="5260975" cy="4873625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7544" y="620688"/>
            <a:ext cx="7467600" cy="724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cap="small" dirty="0"/>
              <a:t>Игра «Рисуем всей группой!»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smtClean="0">
                <a:solidFill>
                  <a:schemeClr val="tx1"/>
                </a:solidFill>
              </a:rPr>
              <a:t>Нарисуем лучики мы ладошкой,</a:t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улыбнется солнышко нам в окошко.</a:t>
            </a:r>
          </a:p>
        </p:txBody>
      </p:sp>
      <p:pic>
        <p:nvPicPr>
          <p:cNvPr id="31747" name="Picture 6" descr="Фото01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2071678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7" descr="Фото010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62255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45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Мы идем, идем, идем Дружно ровный круг ведем.</vt:lpstr>
      <vt:lpstr>Как только мы остановились, Коленочки и щечки подружились. </vt:lpstr>
      <vt:lpstr>А чтоб дружбу закрепить, подружку нужно проводить.</vt:lpstr>
      <vt:lpstr>Я- мальчишка смелый,  приобнял подружку. Подождал немного  и запел частушку.</vt:lpstr>
      <vt:lpstr>Слайд 6</vt:lpstr>
      <vt:lpstr>Дружат девочки, дружат мальчики, и не прочь подружить наши пальчики.</vt:lpstr>
      <vt:lpstr>Слайд 8</vt:lpstr>
      <vt:lpstr>Нарисуем лучики мы ладошкой, улыбнется солнышко нам в окошко.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</dc:creator>
  <cp:lastModifiedBy>detsad</cp:lastModifiedBy>
  <cp:revision>3</cp:revision>
  <dcterms:created xsi:type="dcterms:W3CDTF">2017-05-11T10:58:48Z</dcterms:created>
  <dcterms:modified xsi:type="dcterms:W3CDTF">2017-05-11T11:30:49Z</dcterms:modified>
</cp:coreProperties>
</file>