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4" descr="66676930338144307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628775"/>
            <a:ext cx="5260975" cy="4873625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7544" y="620688"/>
            <a:ext cx="7467600" cy="724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Игра «Рисуем всей группой!»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smtClean="0">
                <a:solidFill>
                  <a:schemeClr val="tx1"/>
                </a:solidFill>
              </a:rPr>
              <a:t>Нарисуем лучики мы ладошкой,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улыбнется солнышко нам в окошко.</a:t>
            </a:r>
          </a:p>
        </p:txBody>
      </p:sp>
      <p:pic>
        <p:nvPicPr>
          <p:cNvPr id="31747" name="Picture 6" descr="Фото01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2071678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7" descr="Фото010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62255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СВЕТА\ФОТО 2010\фото 12 гр+осень\SL37075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1553428"/>
            <a:ext cx="3120325" cy="2340243"/>
          </a:xfrm>
          <a:prstGeom prst="roundRect">
            <a:avLst/>
          </a:prstGeom>
          <a:noFill/>
        </p:spPr>
      </p:pic>
      <p:pic>
        <p:nvPicPr>
          <p:cNvPr id="7" name="Picture 1" descr="F:\СВЕТА\ФОТО 2010\фото 12 гр+осень\SL37076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85786" y="4143380"/>
            <a:ext cx="3289296" cy="2466972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080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– основной вид деятельности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СВЕТА\фото 387\183840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500694" y="4225582"/>
            <a:ext cx="3187004" cy="2390253"/>
          </a:xfrm>
          <a:prstGeom prst="roundRect">
            <a:avLst/>
          </a:prstGeom>
        </p:spPr>
      </p:pic>
      <p:pic>
        <p:nvPicPr>
          <p:cNvPr id="5" name="Picture 2" descr="F:\СВЕТА\фото 387\6952522.jpg"/>
          <p:cNvPicPr>
            <a:picLocks noChangeAspect="1" noChangeArrowheads="1"/>
          </p:cNvPicPr>
          <p:nvPr/>
        </p:nvPicPr>
        <p:blipFill>
          <a:blip r:embed="rId5" cstate="print"/>
          <a:srcRect l="22932" t="43525" r="40157" b="20034"/>
          <a:stretch>
            <a:fillRect/>
          </a:stretch>
        </p:blipFill>
        <p:spPr bwMode="auto">
          <a:xfrm>
            <a:off x="5429256" y="1643050"/>
            <a:ext cx="3239220" cy="2398518"/>
          </a:xfrm>
          <a:prstGeom prst="roundRect">
            <a:avLst/>
          </a:prstGeom>
          <a:noFill/>
        </p:spPr>
      </p:pic>
      <p:pic>
        <p:nvPicPr>
          <p:cNvPr id="32775" name="Picture 1" descr="F:\СВЕТА\картинки\db929aabdcca66bac5092aba0ef047f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5" y="2857500"/>
            <a:ext cx="16954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m_1319_0256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9369"/>
          <a:stretch>
            <a:fillRect/>
          </a:stretch>
        </p:blipFill>
        <p:spPr>
          <a:xfrm>
            <a:off x="6084168" y="4005064"/>
            <a:ext cx="2656322" cy="2571744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704850"/>
            <a:ext cx="5040312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чего же, из чего же, из чего же, сделаны наши девчонки?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Picture 9" descr="m_1312_002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10428"/>
          <a:stretch>
            <a:fillRect/>
          </a:stretch>
        </p:blipFill>
        <p:spPr>
          <a:xfrm>
            <a:off x="4211960" y="1988840"/>
            <a:ext cx="2929589" cy="2520949"/>
          </a:xfrm>
          <a:prstGeom prst="roundRect">
            <a:avLst/>
          </a:prstGeom>
          <a:noFill/>
        </p:spPr>
      </p:pic>
      <p:pic>
        <p:nvPicPr>
          <p:cNvPr id="9" name="Picture 2" descr="F:\СВЕТА\карт 2010\logotip.jpg"/>
          <p:cNvPicPr>
            <a:picLocks noChangeAspect="1" noChangeArrowheads="1"/>
          </p:cNvPicPr>
          <p:nvPr/>
        </p:nvPicPr>
        <p:blipFill>
          <a:blip r:embed="rId4" cstate="print"/>
          <a:srcRect l="79522"/>
          <a:stretch>
            <a:fillRect/>
          </a:stretch>
        </p:blipFill>
        <p:spPr bwMode="auto">
          <a:xfrm>
            <a:off x="6500826" y="285728"/>
            <a:ext cx="1685256" cy="1800769"/>
          </a:xfrm>
          <a:prstGeom prst="roundRect">
            <a:avLst/>
          </a:prstGeom>
          <a:noFill/>
        </p:spPr>
      </p:pic>
      <p:pic>
        <p:nvPicPr>
          <p:cNvPr id="10" name="Picture 4" descr="F:\СВЕТА\фото 387\odeg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869160"/>
            <a:ext cx="2259943" cy="1468962"/>
          </a:xfrm>
          <a:prstGeom prst="roundRect">
            <a:avLst/>
          </a:prstGeom>
          <a:noFill/>
        </p:spPr>
      </p:pic>
      <p:pic>
        <p:nvPicPr>
          <p:cNvPr id="11" name="Picture 3" descr="F:\СВЕТА\Ф Гулий\P8125352.JPG"/>
          <p:cNvPicPr>
            <a:picLocks noChangeAspect="1" noChangeArrowheads="1"/>
          </p:cNvPicPr>
          <p:nvPr/>
        </p:nvPicPr>
        <p:blipFill>
          <a:blip r:embed="rId6" cstate="print">
            <a:lum bright="-10000"/>
          </a:blip>
          <a:srcRect/>
          <a:stretch>
            <a:fillRect/>
          </a:stretch>
        </p:blipFill>
        <p:spPr bwMode="auto">
          <a:xfrm>
            <a:off x="357158" y="2112637"/>
            <a:ext cx="3429024" cy="2489471"/>
          </a:xfrm>
          <a:prstGeom prst="roundRect">
            <a:avLst/>
          </a:prstGeom>
          <a:noFill/>
        </p:spPr>
      </p:pic>
      <p:pic>
        <p:nvPicPr>
          <p:cNvPr id="8" name="Picture 2" descr="C:\Documents and Settings\гена\Рабочий стол\495114.jpg"/>
          <p:cNvPicPr>
            <a:picLocks noChangeAspect="1" noChangeArrowheads="1"/>
          </p:cNvPicPr>
          <p:nvPr/>
        </p:nvPicPr>
        <p:blipFill>
          <a:blip r:embed="rId7" cstate="print">
            <a:lum contrast="30000"/>
          </a:blip>
          <a:srcRect/>
          <a:stretch>
            <a:fillRect/>
          </a:stretch>
        </p:blipFill>
        <p:spPr bwMode="auto">
          <a:xfrm>
            <a:off x="179512" y="4941168"/>
            <a:ext cx="3456383" cy="112332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smtClean="0">
                <a:solidFill>
                  <a:schemeClr val="tx1"/>
                </a:solidFill>
              </a:rPr>
              <a:t>Девочки чаще всего играют с куклами.</a:t>
            </a:r>
          </a:p>
        </p:txBody>
      </p:sp>
      <p:pic>
        <p:nvPicPr>
          <p:cNvPr id="5" name="Содержимое 4" descr="SS1023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00024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SS10237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342900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84438" y="704850"/>
            <a:ext cx="5832475" cy="923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чего же, из чего же, из чего же, сделаны наши мальчишки?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7218" name="Picture 2" descr="F:\СВЕТА\фото 387\detsad(2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00100" y="4221088"/>
            <a:ext cx="3211860" cy="2428480"/>
          </a:xfrm>
          <a:prstGeom prst="roundRect">
            <a:avLst/>
          </a:prstGeom>
        </p:spPr>
      </p:pic>
      <p:pic>
        <p:nvPicPr>
          <p:cNvPr id="15" name="Picture 2" descr="F:\СВЕТА\фото 387\977095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l="13089" t="11066" r="16780" b="11831"/>
          <a:stretch>
            <a:fillRect/>
          </a:stretch>
        </p:blipFill>
        <p:spPr>
          <a:xfrm>
            <a:off x="5076056" y="1857364"/>
            <a:ext cx="2967698" cy="2448029"/>
          </a:xfrm>
          <a:prstGeom prst="roundRect">
            <a:avLst/>
          </a:prstGeom>
        </p:spPr>
      </p:pic>
      <p:pic>
        <p:nvPicPr>
          <p:cNvPr id="11" name="Picture 2" descr="C:\Documents and Settings\Администратор\Рабочий стол\ф 9 гр для мо\PB295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221089"/>
            <a:ext cx="3230160" cy="2422622"/>
          </a:xfrm>
          <a:prstGeom prst="roundRect">
            <a:avLst/>
          </a:prstGeom>
          <a:noFill/>
        </p:spPr>
      </p:pic>
      <p:pic>
        <p:nvPicPr>
          <p:cNvPr id="14" name="Picture 2" descr="C:\Documents and Settings\Администратор\Рабочий стол\ф 9 гр для мо\PB295700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1660395" y="1857364"/>
            <a:ext cx="3127629" cy="2345722"/>
          </a:xfrm>
          <a:prstGeom prst="roundRect">
            <a:avLst/>
          </a:prstGeom>
          <a:noFill/>
        </p:spPr>
      </p:pic>
      <p:pic>
        <p:nvPicPr>
          <p:cNvPr id="17" name="Picture 2" descr="F:\СВЕТА\карт 2010\logotip.jpg"/>
          <p:cNvPicPr>
            <a:picLocks noChangeAspect="1" noChangeArrowheads="1"/>
          </p:cNvPicPr>
          <p:nvPr/>
        </p:nvPicPr>
        <p:blipFill>
          <a:blip r:embed="rId6" cstate="print"/>
          <a:srcRect r="86102"/>
          <a:stretch>
            <a:fillRect/>
          </a:stretch>
        </p:blipFill>
        <p:spPr bwMode="auto">
          <a:xfrm>
            <a:off x="467544" y="332656"/>
            <a:ext cx="1080120" cy="1700596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Нарисуем лучики мы ладошкой, улыбнется солнышко нам в окошко.</vt:lpstr>
      <vt:lpstr>Игра – основной вид деятельности  дошкольников</vt:lpstr>
      <vt:lpstr>Из чего же, из чего же, из чего же, сделаны наши девчонки?</vt:lpstr>
      <vt:lpstr>Девочки чаще всего играют с куклами.</vt:lpstr>
      <vt:lpstr>Из чего же, из чего же, из чего же, сделаны наши мальчишки?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</dc:creator>
  <cp:lastModifiedBy>detsad</cp:lastModifiedBy>
  <cp:revision>3</cp:revision>
  <dcterms:created xsi:type="dcterms:W3CDTF">2017-05-11T10:58:52Z</dcterms:created>
  <dcterms:modified xsi:type="dcterms:W3CDTF">2017-05-11T11:31:09Z</dcterms:modified>
</cp:coreProperties>
</file>