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smtClean="0">
                <a:solidFill>
                  <a:schemeClr val="tx1"/>
                </a:solidFill>
              </a:rPr>
              <a:t>Любим играть с мальчиками, но можем играть и с девочками.</a:t>
            </a:r>
          </a:p>
        </p:txBody>
      </p:sp>
      <p:pic>
        <p:nvPicPr>
          <p:cNvPr id="5" name="Содержимое 4" descr="SS1023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SS10234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89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smtClean="0">
                <a:solidFill>
                  <a:schemeClr val="tx1"/>
                </a:solidFill>
              </a:rPr>
              <a:t>Вместе лечим дочку.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pPr algn="ctr" eaLnBrk="1" hangingPunct="1"/>
            <a:r>
              <a:rPr lang="ru-RU" sz="4400" smtClean="0">
                <a:solidFill>
                  <a:schemeClr val="tx1"/>
                </a:solidFill>
              </a:rPr>
              <a:t>Вместе едем на экскурсию.</a:t>
            </a:r>
          </a:p>
        </p:txBody>
      </p:sp>
      <p:pic>
        <p:nvPicPr>
          <p:cNvPr id="4" name="Содержимое 3" descr="DSC042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857364"/>
            <a:ext cx="5852583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86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заботливого отношения к маме у мальчиков и у девочек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СВЕТА\КОЛОКОЛЬЧИКИ\igra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06968" y="3140968"/>
            <a:ext cx="1818696" cy="2424928"/>
          </a:xfrm>
          <a:prstGeom prst="roundRect">
            <a:avLst/>
          </a:prstGeom>
          <a:noFill/>
        </p:spPr>
      </p:pic>
      <p:pic>
        <p:nvPicPr>
          <p:cNvPr id="8" name="Picture 2" descr="F:\СВЕТА\Ф Гулий\P812534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3528" y="2813789"/>
            <a:ext cx="2952328" cy="1968218"/>
          </a:xfrm>
          <a:prstGeom prst="roundRect">
            <a:avLst/>
          </a:prstGeom>
          <a:noFill/>
        </p:spPr>
      </p:pic>
      <p:pic>
        <p:nvPicPr>
          <p:cNvPr id="4" name="Picture 2" descr="E:\вдпо+поделки+шк3+11г+2г+6г\PA21343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20700" y="1412776"/>
            <a:ext cx="2140341" cy="2853788"/>
          </a:xfrm>
          <a:prstGeom prst="roundRect">
            <a:avLst/>
          </a:prstGeom>
        </p:spPr>
      </p:pic>
      <p:pic>
        <p:nvPicPr>
          <p:cNvPr id="6" name="Picture 2" descr="D:\СВЕТА\ФОТО 2010\фото ПДД зал\PC243699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888075" y="4509120"/>
            <a:ext cx="1616223" cy="2154964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7921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Овладение опытом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мужского и женского поведения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хозяйственно-бытовой деятельности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 descr="F:\СВЕТА\Ф Гулий\P8125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42232" y="3429000"/>
            <a:ext cx="2357453" cy="3143271"/>
          </a:xfrm>
          <a:prstGeom prst="roundRect">
            <a:avLst/>
          </a:prstGeom>
        </p:spPr>
      </p:pic>
      <p:pic>
        <p:nvPicPr>
          <p:cNvPr id="4" name="Picture 2" descr="C:\Documents and Settings\Администратор\Рабочий стол\ф 9 гр для мо\PB295699.JPG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395536" y="1988840"/>
            <a:ext cx="3451051" cy="2588288"/>
          </a:xfrm>
          <a:prstGeom prst="roundRect">
            <a:avLst/>
          </a:prstGeom>
          <a:noFill/>
        </p:spPr>
      </p:pic>
      <p:pic>
        <p:nvPicPr>
          <p:cNvPr id="5" name="Picture 6" descr="m_2312_002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6249" y="2372454"/>
            <a:ext cx="1792182" cy="2389577"/>
          </a:xfrm>
          <a:prstGeom prst="roundRect">
            <a:avLst/>
          </a:prstGeom>
          <a:noFill/>
        </p:spPr>
      </p:pic>
    </p:spTree>
  </p:cSld>
  <p:clrMapOvr>
    <a:masterClrMapping/>
  </p:clrMapOvr>
  <p:transition advTm="3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Любим играть с мальчиками, но можем играть и с девочками.</vt:lpstr>
      <vt:lpstr>Вместе лечим дочку.</vt:lpstr>
      <vt:lpstr>Вместе едем на экскурсию.</vt:lpstr>
      <vt:lpstr>Формирование заботливого отношения к маме у мальчиков и у девочек</vt:lpstr>
      <vt:lpstr>Овладение опытом  мужского и женского поведения  в хозяйственно-бытовой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</dc:creator>
  <cp:lastModifiedBy>detsad</cp:lastModifiedBy>
  <cp:revision>5</cp:revision>
  <dcterms:created xsi:type="dcterms:W3CDTF">2017-05-11T11:08:32Z</dcterms:created>
  <dcterms:modified xsi:type="dcterms:W3CDTF">2017-05-11T11:31:36Z</dcterms:modified>
</cp:coreProperties>
</file>