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66775"/>
          </a:xfrm>
        </p:spPr>
        <p:txBody>
          <a:bodyPr/>
          <a:lstStyle/>
          <a:p>
            <a:pPr algn="ctr" eaLnBrk="1" hangingPunct="1"/>
            <a:r>
              <a:rPr lang="ru-RU" smtClean="0">
                <a:solidFill>
                  <a:schemeClr val="tx1"/>
                </a:solidFill>
              </a:rPr>
              <a:t>Я как папа!</a:t>
            </a:r>
          </a:p>
        </p:txBody>
      </p:sp>
      <p:pic>
        <p:nvPicPr>
          <p:cNvPr id="5" name="Содержимое 4" descr="DSC0425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13792" y="1920875"/>
            <a:ext cx="3325416" cy="44338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5" descr="DSC0425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4792" y="1920875"/>
            <a:ext cx="3325416" cy="44338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smtClean="0">
                <a:solidFill>
                  <a:schemeClr val="tx1"/>
                </a:solidFill>
              </a:rPr>
              <a:t>Утюжком поглажу куколке я пижаму.</a:t>
            </a:r>
            <a:br>
              <a:rPr lang="ru-RU" sz="3200" smtClean="0">
                <a:solidFill>
                  <a:schemeClr val="tx1"/>
                </a:solidFill>
              </a:rPr>
            </a:br>
            <a:r>
              <a:rPr lang="ru-RU" sz="3200" smtClean="0">
                <a:solidFill>
                  <a:schemeClr val="tx1"/>
                </a:solidFill>
              </a:rPr>
              <a:t>Я для куколки своей тоже мама!</a:t>
            </a:r>
          </a:p>
        </p:txBody>
      </p:sp>
      <p:pic>
        <p:nvPicPr>
          <p:cNvPr id="4" name="Содержимое 3" descr="DSC042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F:\СВЕТА\окт КАРТ\xor11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558291" y="260648"/>
            <a:ext cx="3211993" cy="24089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4035" name="Заголовок 5"/>
          <p:cNvSpPr>
            <a:spLocks noGrp="1"/>
          </p:cNvSpPr>
          <p:nvPr>
            <p:ph type="title"/>
          </p:nvPr>
        </p:nvSpPr>
        <p:spPr>
          <a:xfrm>
            <a:off x="457200" y="2852738"/>
            <a:ext cx="3035300" cy="1081087"/>
          </a:xfrm>
        </p:spPr>
        <p:txBody>
          <a:bodyPr/>
          <a:lstStyle/>
          <a:p>
            <a:pPr algn="ctr" eaLnBrk="1" hangingPunct="1"/>
            <a:r>
              <a:rPr lang="ru-RU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Музыкальное воспитание</a:t>
            </a:r>
          </a:p>
        </p:txBody>
      </p:sp>
      <p:pic>
        <p:nvPicPr>
          <p:cNvPr id="118786" name="Picture 2" descr="F:\СВЕТА\КОЛОКОЛЬЧИКИ\2009_12_18 deti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23528" y="260648"/>
            <a:ext cx="3351808" cy="25138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C:\Documents and Settings\Администратор\Рабочий стол\призентация\SDC13449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357554" y="2285992"/>
            <a:ext cx="3007626" cy="22557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 descr="F:\СВЕТА\ФОТО для презент МУЗ\IMG_0013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17287" y="4293096"/>
            <a:ext cx="3164284" cy="23732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2" descr="C:\Documents and Settings\гена\Рабочий стол\Копия ФОТО для през 2\IMG_6767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5291837" y="4221088"/>
            <a:ext cx="3259073" cy="24443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35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mtClean="0">
                <a:solidFill>
                  <a:schemeClr val="tx1"/>
                </a:solidFill>
              </a:rPr>
              <a:t>Танцуют мальчики</a:t>
            </a:r>
          </a:p>
        </p:txBody>
      </p:sp>
      <p:pic>
        <p:nvPicPr>
          <p:cNvPr id="43011" name="Содержимое 4" descr="DSC0326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20" y="2071678"/>
            <a:ext cx="4038600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3012" name="Содержимое 5" descr="DSC0326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2624138"/>
            <a:ext cx="4038600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8636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Физкультурные занятия 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учетом половой принадлежности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F:\СВЕТА\фото мурманск\зал оформ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091713" y="1556792"/>
            <a:ext cx="3789636" cy="28422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2" descr="C:\Documents and Settings\Администратор\Рабочий стол\ф 9 гр для мо\PB295683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 rot="5400000">
            <a:off x="32919" y="4007641"/>
            <a:ext cx="2712362" cy="21311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6085" name="Picture 2" descr="F:\СВЕТА\фото мурманск\девочка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2133600"/>
            <a:ext cx="1511300" cy="115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Администратор\Рабочий стол\призентация\SDC13420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049009" y="3717032"/>
            <a:ext cx="3720453" cy="27903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35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Я как папа!</vt:lpstr>
      <vt:lpstr>Утюжком поглажу куколке я пижаму. Я для куколки своей тоже мама!</vt:lpstr>
      <vt:lpstr>Музыкальное воспитание</vt:lpstr>
      <vt:lpstr>Танцуют мальчики</vt:lpstr>
      <vt:lpstr>Физкультурные занятия  с учетом половой принадлежности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как папа!</dc:title>
  <dc:creator>detsad</dc:creator>
  <cp:lastModifiedBy>detsad</cp:lastModifiedBy>
  <cp:revision>3</cp:revision>
  <dcterms:created xsi:type="dcterms:W3CDTF">2017-05-11T11:11:26Z</dcterms:created>
  <dcterms:modified xsi:type="dcterms:W3CDTF">2017-05-11T11:32:07Z</dcterms:modified>
</cp:coreProperties>
</file>