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CF117-F6B8-4ED3-9A3B-4039750B7670}" type="datetimeFigureOut">
              <a:rPr lang="ru-RU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A12D8F-97CC-4A86-8001-0561FAC838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Заголовок 1"/>
          <p:cNvSpPr>
            <a:spLocks noGrp="1"/>
          </p:cNvSpPr>
          <p:nvPr>
            <p:ph type="title"/>
          </p:nvPr>
        </p:nvSpPr>
        <p:spPr>
          <a:xfrm>
            <a:off x="457200" y="476250"/>
            <a:ext cx="8229600" cy="941388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28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гендерной принадлежности в изобразительной деятельности</a:t>
            </a:r>
          </a:p>
        </p:txBody>
      </p:sp>
      <p:pic>
        <p:nvPicPr>
          <p:cNvPr id="126978" name="Picture 2" descr="F:\СВЕТА\карт с детьми\540_0363.jpg"/>
          <p:cNvPicPr>
            <a:picLocks noChangeAspect="1" noChangeArrowheads="1"/>
          </p:cNvPicPr>
          <p:nvPr/>
        </p:nvPicPr>
        <p:blipFill>
          <a:blip r:embed="rId2" cstate="print"/>
          <a:srcRect l="6461" r="16008" b="9121"/>
          <a:stretch>
            <a:fillRect/>
          </a:stretch>
        </p:blipFill>
        <p:spPr bwMode="auto">
          <a:xfrm>
            <a:off x="5292080" y="1628800"/>
            <a:ext cx="3387324" cy="3286148"/>
          </a:xfrm>
          <a:prstGeom prst="roundRect">
            <a:avLst/>
          </a:prstGeom>
          <a:noFill/>
        </p:spPr>
      </p:pic>
      <p:pic>
        <p:nvPicPr>
          <p:cNvPr id="6" name="Picture 2" descr="F:\СВЕТА\детские картинки\3685656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628800"/>
            <a:ext cx="3156861" cy="3313832"/>
          </a:xfrm>
          <a:prstGeom prst="roundRect">
            <a:avLst/>
          </a:prstGeom>
          <a:noFill/>
        </p:spPr>
      </p:pic>
      <p:pic>
        <p:nvPicPr>
          <p:cNvPr id="8" name="Picture 2" descr="C:\Documents and Settings\гена\Рабочий стол\2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2699792" y="3877215"/>
            <a:ext cx="3456384" cy="2592288"/>
          </a:xfrm>
          <a:prstGeom prst="roundRect">
            <a:avLst/>
          </a:prstGeom>
        </p:spPr>
      </p:pic>
    </p:spTree>
  </p:cSld>
  <p:clrMapOvr>
    <a:masterClrMapping/>
  </p:clrMapOvr>
  <p:transition spd="slow" advTm="3500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Заголовок 1"/>
          <p:cNvSpPr>
            <a:spLocks noGrp="1"/>
          </p:cNvSpPr>
          <p:nvPr>
            <p:ph type="title"/>
          </p:nvPr>
        </p:nvSpPr>
        <p:spPr>
          <a:xfrm>
            <a:off x="5003800" y="704850"/>
            <a:ext cx="2160588" cy="3155950"/>
          </a:xfrm>
        </p:spPr>
        <p:txBody>
          <a:bodyPr/>
          <a:lstStyle/>
          <a:p>
            <a:pPr algn="ctr" eaLnBrk="1" hangingPunct="1"/>
            <a:r>
              <a:rPr lang="ru-RU" sz="3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Книжный </a:t>
            </a:r>
            <a:br>
              <a:rPr lang="ru-RU" sz="3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уголок</a:t>
            </a:r>
            <a:endParaRPr lang="ru-RU" sz="32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7" descr="1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6396" r="2908"/>
          <a:stretch>
            <a:fillRect/>
          </a:stretch>
        </p:blipFill>
        <p:spPr>
          <a:xfrm>
            <a:off x="395536" y="908720"/>
            <a:ext cx="4112975" cy="4821485"/>
          </a:xfrm>
          <a:prstGeom prst="roundRect">
            <a:avLst/>
          </a:prstGeom>
        </p:spPr>
      </p:pic>
      <p:pic>
        <p:nvPicPr>
          <p:cNvPr id="5" name="Picture 5" descr="C:\Documents and Settings\гена\Рабочий стол\d0b7d0bed0bbd183d188d0bad0b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42852"/>
            <a:ext cx="1716782" cy="2483611"/>
          </a:xfrm>
          <a:prstGeom prst="roundRect">
            <a:avLst/>
          </a:prstGeom>
          <a:noFill/>
        </p:spPr>
      </p:pic>
      <p:pic>
        <p:nvPicPr>
          <p:cNvPr id="6" name="Picture 6" descr="C:\Documents and Settings\гена\Рабочий стол\539527192.jpg"/>
          <p:cNvPicPr>
            <a:picLocks noChangeAspect="1" noChangeArrowheads="1"/>
          </p:cNvPicPr>
          <p:nvPr/>
        </p:nvPicPr>
        <p:blipFill>
          <a:blip r:embed="rId4" cstate="print"/>
          <a:srcRect l="2937" t="32392" b="3629"/>
          <a:stretch>
            <a:fillRect/>
          </a:stretch>
        </p:blipFill>
        <p:spPr bwMode="auto">
          <a:xfrm>
            <a:off x="7215206" y="2928934"/>
            <a:ext cx="1519368" cy="1368152"/>
          </a:xfrm>
          <a:prstGeom prst="roundRect">
            <a:avLst/>
          </a:prstGeom>
          <a:noFill/>
        </p:spPr>
      </p:pic>
      <p:pic>
        <p:nvPicPr>
          <p:cNvPr id="7" name="Picture 7" descr="C:\Documents and Settings\гена\Рабочий стол\giharka13.jpg"/>
          <p:cNvPicPr>
            <a:picLocks noChangeAspect="1" noChangeArrowheads="1"/>
          </p:cNvPicPr>
          <p:nvPr/>
        </p:nvPicPr>
        <p:blipFill>
          <a:blip r:embed="rId5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6858016" y="1285860"/>
            <a:ext cx="2055342" cy="1476028"/>
          </a:xfrm>
          <a:prstGeom prst="roundRect">
            <a:avLst/>
          </a:prstGeom>
          <a:noFill/>
        </p:spPr>
      </p:pic>
      <p:pic>
        <p:nvPicPr>
          <p:cNvPr id="8" name="Picture 8" descr="C:\Documents and Settings\гена\Рабочий стол\Muzik_gusi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8024" y="4437112"/>
            <a:ext cx="2951616" cy="2218184"/>
          </a:xfrm>
          <a:prstGeom prst="roundRect">
            <a:avLst/>
          </a:prstGeom>
          <a:noFill/>
        </p:spPr>
      </p:pic>
    </p:spTree>
  </p:cSld>
  <p:clrMapOvr>
    <a:masterClrMapping/>
  </p:clrMapOvr>
  <p:transition advTm="3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088" y="704850"/>
            <a:ext cx="7859712" cy="92392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tx1"/>
                </a:solidFill>
                <a:latin typeface="+mn-lt"/>
              </a:rPr>
              <a:t>Пестушки, потешки </a:t>
            </a:r>
            <a:br>
              <a:rPr lang="ru-RU" sz="3200" b="1" dirty="0" smtClean="0">
                <a:solidFill>
                  <a:schemeClr val="tx1"/>
                </a:solidFill>
                <a:latin typeface="+mn-lt"/>
              </a:rPr>
            </a:br>
            <a:r>
              <a:rPr lang="ru-RU" sz="3200" b="1" dirty="0" smtClean="0">
                <a:solidFill>
                  <a:schemeClr val="tx1"/>
                </a:solidFill>
                <a:latin typeface="+mn-lt"/>
              </a:rPr>
              <a:t>для мальчиков и девочек</a:t>
            </a:r>
            <a:endParaRPr lang="ru-RU" sz="32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1979613" y="2420938"/>
            <a:ext cx="2517775" cy="3940175"/>
          </a:xfrm>
        </p:spPr>
        <p:txBody>
          <a:bodyPr>
            <a:normAutofit fontScale="70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600" dirty="0" smtClean="0"/>
              <a:t>Спи, Ванюшка,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600" dirty="0" smtClean="0"/>
              <a:t>Спи, родной.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600" dirty="0" smtClean="0"/>
              <a:t>Спи, Ванюшка,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600" dirty="0" smtClean="0"/>
              <a:t>Спи, усни,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600" dirty="0" smtClean="0"/>
              <a:t>Не вздымай головы,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600" dirty="0" smtClean="0"/>
              <a:t>Бай да люли,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600" dirty="0" smtClean="0"/>
              <a:t>Будет пора,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600" dirty="0" smtClean="0"/>
              <a:t>Да разбудим тебя.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600" dirty="0" smtClean="0"/>
              <a:t>Спи, спи, усни,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600" dirty="0" smtClean="0"/>
              <a:t>Будешь большой,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600" dirty="0" smtClean="0"/>
              <a:t>Будешь рыбку ловить,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600" dirty="0" smtClean="0"/>
              <a:t>Тетерку ловить,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600" dirty="0" smtClean="0"/>
              <a:t>Будешь лес рубить,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600" dirty="0" smtClean="0"/>
              <a:t>Татку, мамку кормить.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716463" y="1916113"/>
            <a:ext cx="3394075" cy="3025775"/>
          </a:xfrm>
        </p:spPr>
        <p:txBody>
          <a:bodyPr>
            <a:normAutofit fontScale="70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Маша в гости приглашала,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Маша в гости зазывала: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Приходи, Ванюша,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Приходи, Петруша,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А Никитушка – ну, пожалуйста!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Маша деток привечала,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Маша деток угощала: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Вот Ванюше блинчик,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Вот Петруше блинчик,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А Никитушке –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Мятный пряничек.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9" name="Picture 2" descr="C:\Documents and Settings\гена\Рабочий стол\79-214-thickbox.jpg"/>
          <p:cNvPicPr>
            <a:picLocks noChangeAspect="1" noChangeArrowheads="1"/>
          </p:cNvPicPr>
          <p:nvPr/>
        </p:nvPicPr>
        <p:blipFill>
          <a:blip r:embed="rId2" cstate="print"/>
          <a:srcRect l="2118" t="21209" r="50161" b="20465"/>
          <a:stretch>
            <a:fillRect/>
          </a:stretch>
        </p:blipFill>
        <p:spPr bwMode="auto">
          <a:xfrm>
            <a:off x="323528" y="3068960"/>
            <a:ext cx="1590722" cy="1944216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</p:pic>
      <p:pic>
        <p:nvPicPr>
          <p:cNvPr id="10" name="Picture 3" descr="C:\Documents and Settings\гена\Рабочий стол\scrn_big_1.jpg"/>
          <p:cNvPicPr>
            <a:picLocks noChangeAspect="1" noChangeArrowheads="1"/>
          </p:cNvPicPr>
          <p:nvPr/>
        </p:nvPicPr>
        <p:blipFill>
          <a:blip r:embed="rId3" cstate="print"/>
          <a:srcRect l="5603" t="26524" r="3500" b="5467"/>
          <a:stretch>
            <a:fillRect/>
          </a:stretch>
        </p:blipFill>
        <p:spPr bwMode="auto">
          <a:xfrm>
            <a:off x="5004048" y="4869160"/>
            <a:ext cx="2940639" cy="167212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</p:pic>
    </p:spTree>
  </p:cSld>
  <p:clrMapOvr>
    <a:masterClrMapping/>
  </p:clrMapOvr>
  <p:transition advTm="35000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52513"/>
            <a:ext cx="8229600" cy="1081087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Работа с родителями</a:t>
            </a:r>
            <a:br>
              <a:rPr lang="ru-RU" sz="54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endParaRPr lang="ru-RU" dirty="0"/>
          </a:p>
        </p:txBody>
      </p:sp>
      <p:pic>
        <p:nvPicPr>
          <p:cNvPr id="132098" name="Picture 2" descr="C:\Documents and Settings\гена\Рабочий стол\idea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00562" y="1428736"/>
            <a:ext cx="3646605" cy="2635399"/>
          </a:xfrm>
          <a:prstGeom prst="roundRect">
            <a:avLst/>
          </a:prstGeom>
        </p:spPr>
      </p:pic>
      <p:pic>
        <p:nvPicPr>
          <p:cNvPr id="5" name="Picture 2" descr="F:\СВЕТА\карт семья\Dzho-Alfi-Uinslet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142976" y="3143248"/>
            <a:ext cx="2952328" cy="2952328"/>
          </a:xfrm>
          <a:prstGeom prst="roundRect">
            <a:avLst/>
          </a:prstGeom>
        </p:spPr>
      </p:pic>
    </p:spTree>
  </p:cSld>
  <p:clrMapOvr>
    <a:masterClrMapping/>
  </p:clrMapOvr>
  <p:transition advTm="35000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85248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Просвещение родителей по вопросам воспитания мальчиков и девочек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213"/>
            <a:ext cx="8229600" cy="4465637"/>
          </a:xfrm>
        </p:spPr>
        <p:txBody>
          <a:bodyPr>
            <a:normAutofit fontScale="70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3200" dirty="0" smtClean="0"/>
              <a:t>Воспитание девочек и мальчиков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3200" dirty="0" smtClean="0"/>
              <a:t>Гигиена мальчиков и девочек и их одежда. Азы полового воспитания.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3200" dirty="0" smtClean="0"/>
              <a:t>Поведение мальчиков и девочек.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3200" dirty="0" smtClean="0"/>
              <a:t> Дружба мальчиков и девочек.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3200" dirty="0" smtClean="0"/>
              <a:t>В семье растет дочь, в семье растет сын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3200" dirty="0" smtClean="0"/>
              <a:t>Игрушки мальчиков и девочек.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3200" dirty="0" smtClean="0"/>
              <a:t>Формирование привычки к здоровому образу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200" dirty="0" smtClean="0"/>
              <a:t>     жизни, правильное питание.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3200" dirty="0" smtClean="0"/>
              <a:t>Я и моя семья.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3200" dirty="0" smtClean="0"/>
              <a:t>Домашние обязанности малышей. С удовольствием и без напоминаний.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3200" dirty="0" smtClean="0"/>
              <a:t>Женские и мужские профессии.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4" name="Picture 2" descr="F:\СВЕТА\детские картинки\Копия Дети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2708920"/>
            <a:ext cx="1535417" cy="1868239"/>
          </a:xfrm>
          <a:prstGeom prst="ellipse">
            <a:avLst/>
          </a:prstGeom>
          <a:noFill/>
        </p:spPr>
      </p:pic>
    </p:spTree>
  </p:cSld>
  <p:clrMapOvr>
    <a:masterClrMapping/>
  </p:clrMapOvr>
  <p:transition advTm="35000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196</Words>
  <PresentationFormat>Экран (4:3)</PresentationFormat>
  <Paragraphs>41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Формирование гендерной принадлежности в изобразительной деятельности</vt:lpstr>
      <vt:lpstr>Книжный  уголок</vt:lpstr>
      <vt:lpstr>Пестушки, потешки  для мальчиков и девочек</vt:lpstr>
      <vt:lpstr>Работа с родителями </vt:lpstr>
      <vt:lpstr>Просвещение родителей по вопросам воспитания мальчиков и девочек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гендерной принадлежности в изобразительной деятельности</dc:title>
  <dc:creator>detsad</dc:creator>
  <cp:lastModifiedBy>detsad</cp:lastModifiedBy>
  <cp:revision>2</cp:revision>
  <dcterms:created xsi:type="dcterms:W3CDTF">2017-05-11T11:17:36Z</dcterms:created>
  <dcterms:modified xsi:type="dcterms:W3CDTF">2017-05-11T11:32:24Z</dcterms:modified>
</cp:coreProperties>
</file>