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928694"/>
          </a:xfrm>
        </p:spPr>
        <p:txBody>
          <a:bodyPr>
            <a:noAutofit/>
          </a:bodyPr>
          <a:lstStyle/>
          <a:p>
            <a:r>
              <a:rPr lang="ru-RU" sz="2800" dirty="0" smtClean="0"/>
              <a:t>Муниципальное бюджетное дошкольное образовательное учреждение детский сад №65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714488"/>
            <a:ext cx="6400800" cy="1000132"/>
          </a:xfrm>
        </p:spPr>
        <p:txBody>
          <a:bodyPr/>
          <a:lstStyle/>
          <a:p>
            <a:r>
              <a:rPr lang="ru-RU" dirty="0" smtClean="0"/>
              <a:t>Презентация для детей «БАБОЧКИ»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857356" y="4429132"/>
            <a:ext cx="628654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Разработала</a:t>
            </a:r>
            <a:r>
              <a:rPr lang="ru-RU" dirty="0" smtClean="0"/>
              <a:t>: воспитатель МБДОУ </a:t>
            </a:r>
            <a:r>
              <a:rPr lang="ru-RU" dirty="0" err="1" smtClean="0"/>
              <a:t>д</a:t>
            </a:r>
            <a:r>
              <a:rPr lang="en-US" dirty="0" smtClean="0"/>
              <a:t>/c</a:t>
            </a:r>
            <a:r>
              <a:rPr lang="ru-RU" dirty="0" smtClean="0"/>
              <a:t> №65 Глазырина О.С.  </a:t>
            </a:r>
            <a:endParaRPr lang="ru-RU" dirty="0"/>
          </a:p>
        </p:txBody>
      </p:sp>
      <p:pic>
        <p:nvPicPr>
          <p:cNvPr id="5" name="Рисунок 4" descr="images (2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9500" y="2438400"/>
            <a:ext cx="3238516" cy="263367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бабочки\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бабочки\img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:\бабочки\img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3" y="461963"/>
            <a:ext cx="7915275" cy="59340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E:\бабочки\slide_5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E:\бабочки\img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27</Words>
  <PresentationFormat>Экран (4:3)</PresentationFormat>
  <Paragraphs>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Муниципальное бюджетное дошкольное образовательное учреждение детский сад №65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детский сад №65</dc:title>
  <dc:creator>Средняя группа</dc:creator>
  <cp:lastModifiedBy>Младшая группа</cp:lastModifiedBy>
  <cp:revision>2</cp:revision>
  <dcterms:created xsi:type="dcterms:W3CDTF">2017-04-19T14:07:32Z</dcterms:created>
  <dcterms:modified xsi:type="dcterms:W3CDTF">2017-04-20T10:48:08Z</dcterms:modified>
</cp:coreProperties>
</file>