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7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84683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26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968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9545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58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423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5891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5243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322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65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162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333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63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20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207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636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291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E6D20ED-DD3D-4706-8AB5-2C82D760D446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8510572-B07D-486C-83C9-FBA8D3C8A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180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Богатые люди планеты.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Кашина Алина 8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324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534" y="2000453"/>
            <a:ext cx="608690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dirty="0" smtClean="0">
                <a:solidFill>
                  <a:srgbClr val="0A0B0C"/>
                </a:solidFill>
                <a:latin typeface="Times New Roman" pitchFamily="18" charset="0"/>
                <a:cs typeface="Times New Roman" pitchFamily="18" charset="0"/>
              </a:rPr>
              <a:t>      М</a:t>
            </a:r>
            <a:r>
              <a:rPr lang="ru-RU" sz="2000" i="0" dirty="0" smtClean="0">
                <a:solidFill>
                  <a:srgbClr val="0A0B0C"/>
                </a:solidFill>
                <a:effectLst/>
                <a:latin typeface="Times New Roman" pitchFamily="18" charset="0"/>
                <a:cs typeface="Times New Roman" pitchFamily="18" charset="0"/>
              </a:rPr>
              <a:t>ог </a:t>
            </a:r>
            <a:r>
              <a:rPr lang="ru-RU" sz="2000" i="0" dirty="0" smtClean="0">
                <a:solidFill>
                  <a:srgbClr val="0A0B0C"/>
                </a:solidFill>
                <a:effectLst/>
                <a:latin typeface="Times New Roman" pitchFamily="18" charset="0"/>
                <a:cs typeface="Times New Roman" pitchFamily="18" charset="0"/>
              </a:rPr>
              <a:t>бы сейчас без проблем стать 45-летним миллионером, однако никто и подумать не мог о нем этого раньше. Потеряв отца в возрасте 2 лет, Майк с детства был под особым вниманием полиции. В возрасте 13 лет он успел уже 38 раз быть под арестом. На ринг </a:t>
            </a:r>
            <a:r>
              <a:rPr lang="ru-RU" sz="2000" i="0" dirty="0" err="1" smtClean="0">
                <a:solidFill>
                  <a:srgbClr val="0A0B0C"/>
                </a:solidFill>
                <a:effectLst/>
                <a:latin typeface="Times New Roman" pitchFamily="18" charset="0"/>
                <a:cs typeface="Times New Roman" pitchFamily="18" charset="0"/>
              </a:rPr>
              <a:t>Тайсон</a:t>
            </a:r>
            <a:r>
              <a:rPr lang="ru-RU" sz="2000" i="0" dirty="0" smtClean="0">
                <a:solidFill>
                  <a:srgbClr val="0A0B0C"/>
                </a:solidFill>
                <a:effectLst/>
                <a:latin typeface="Times New Roman" pitchFamily="18" charset="0"/>
                <a:cs typeface="Times New Roman" pitchFamily="18" charset="0"/>
              </a:rPr>
              <a:t> взошел благодаря школе для мальчиков </a:t>
            </a:r>
            <a:r>
              <a:rPr lang="ru-RU" sz="2000" i="0" dirty="0" err="1" smtClean="0">
                <a:solidFill>
                  <a:srgbClr val="0A0B0C"/>
                </a:solidFill>
                <a:effectLst/>
                <a:latin typeface="Times New Roman" pitchFamily="18" charset="0"/>
                <a:cs typeface="Times New Roman" pitchFamily="18" charset="0"/>
              </a:rPr>
              <a:t>Трион</a:t>
            </a:r>
            <a:r>
              <a:rPr lang="ru-RU" sz="2000" i="0" dirty="0" smtClean="0">
                <a:solidFill>
                  <a:srgbClr val="0A0B0C"/>
                </a:solidFill>
                <a:effectLst/>
                <a:latin typeface="Times New Roman" pitchFamily="18" charset="0"/>
                <a:cs typeface="Times New Roman" pitchFamily="18" charset="0"/>
              </a:rPr>
              <a:t>. Именно там он встретил своего тренера и опекуна, который вырастил из него абсолютного чемпиона.</a:t>
            </a:r>
          </a:p>
          <a:p>
            <a:r>
              <a:rPr lang="ru-RU" b="1" i="0" dirty="0" smtClean="0">
                <a:solidFill>
                  <a:srgbClr val="0A0B0C"/>
                </a:solidFill>
                <a:effectLst/>
                <a:latin typeface="Arial" panose="020B0604020202020204" pitchFamily="34" charset="0"/>
              </a:rPr>
              <a:t/>
            </a:r>
            <a:br>
              <a:rPr lang="ru-RU" b="1" i="0" dirty="0" smtClean="0">
                <a:solidFill>
                  <a:srgbClr val="0A0B0C"/>
                </a:solidFill>
                <a:effectLst/>
                <a:latin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8255" y="1"/>
            <a:ext cx="10396181" cy="54591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</a:rPr>
              <a:t>Майк </a:t>
            </a:r>
            <a:r>
              <a:rPr lang="ru-RU" b="1" dirty="0" err="1">
                <a:solidFill>
                  <a:srgbClr val="FF0000"/>
                </a:solidFill>
                <a:latin typeface="Arial" panose="020B0604020202020204" pitchFamily="34" charset="0"/>
              </a:rPr>
              <a:t>Тайсон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760" y="193628"/>
            <a:ext cx="5780240" cy="447390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5534" y="645194"/>
            <a:ext cx="60004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Американский</a:t>
            </a:r>
            <a:r>
              <a:rPr lang="ru-RU" sz="200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боксёр-профессионал,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выступавший в тяжёлой весовой категории</a:t>
            </a:r>
            <a:r>
              <a:rPr lang="ru-RU" sz="200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; один из самых известных и узнаваемых боксёров в истории мирового бокса.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05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506" y="0"/>
            <a:ext cx="10218760" cy="641445"/>
          </a:xfrm>
        </p:spPr>
        <p:txBody>
          <a:bodyPr>
            <a:normAutofit fontScale="90000"/>
          </a:bodyPr>
          <a:lstStyle/>
          <a:p>
            <a:r>
              <a:rPr lang="ru-RU" dirty="0"/>
              <a:t>Чарльз  Чаплин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4925" y="1126405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Чарльз  Чаплин (1889-1977) прославился  в  эпоху  немого кино, когда  создал  образ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интелигента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-бродяжки Чарли, застенчивого  человека, который смело выступал  против  несправедливости. И  даже  когда 1927 году начали  снимать  звуковые  фильмы, Чаплин еще  десятилетие  оставался  верен  своему  образу. За всю  свою жизнь он  исполнил 80  ролей и  стал известен  как  комедийный актер. Чаплин  награжден множеством  международных  премий, но  главная  его  награда-  любовь публики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198" y="361314"/>
            <a:ext cx="4958129" cy="495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77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504488" cy="58737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      Джоан Роулинг.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63773" y="1040168"/>
            <a:ext cx="5527343" cy="4214220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знаменитая писательница, автор серии книг о Гарри Поттере. Кто бы мог подумать, что в 1990-х годах она была матерью-одиночкой, которая вырвалась из клинической депрессии и сумела заработать 9 престижных наград за 5 разных книг, принесших ей около 15 миллиардов долларов.</a:t>
            </a:r>
          </a:p>
          <a:p>
            <a:pPr marL="0" indent="0">
              <a:buNone/>
            </a:pP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373" y="1006381"/>
            <a:ext cx="476250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277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563" y="194480"/>
            <a:ext cx="10136874" cy="542499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Анджелина</a:t>
            </a:r>
            <a:r>
              <a:rPr lang="ru-RU" dirty="0" smtClean="0"/>
              <a:t> Джоли.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0335" y="1182513"/>
            <a:ext cx="6096000" cy="34470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Она – актриса, режиссер, сценарист, фотомодель, обладательница Оскара, посол доброй воли ООН и мать шестерых детей. Дебютировала в кино в 1982 году, сыграв роль в комедийном фильме «в поисках выхода. Однако известность получила после того, как  сыграла героиню видеоигр « Лара </a:t>
            </a:r>
            <a:r>
              <a:rPr lang="ru-RU" sz="20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Крофт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» и Лара </a:t>
            </a:r>
            <a:r>
              <a:rPr lang="ru-RU" sz="20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Крофт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: расхитительница гробниц. Колыбель жизни. В 2009, 2011 и 2013 годах по версии журнала </a:t>
            </a:r>
            <a:r>
              <a:rPr lang="en-US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Forbes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Джоли была названа самой высоко оплачиваемой актрисой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Г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олливуда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</a:p>
          <a:p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008" y="169744"/>
            <a:ext cx="5343303" cy="471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501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493" y="1"/>
            <a:ext cx="10505363" cy="709684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Брэд</a:t>
            </a:r>
            <a:r>
              <a:rPr lang="ru-RU" dirty="0" smtClean="0"/>
              <a:t> </a:t>
            </a:r>
            <a:r>
              <a:rPr lang="ru-RU" dirty="0" err="1"/>
              <a:t>П</a:t>
            </a:r>
            <a:r>
              <a:rPr lang="ru-RU" dirty="0" err="1" smtClean="0"/>
              <a:t>итт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09434" y="1282890"/>
            <a:ext cx="619608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Американский актер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продюсер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Лауреат  премии « Золотой глобус». Прежде чем к нему пришел актерский успех,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Питт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работал водителем, перевозчиком мебели и даже зазывалой в сети ресторанов. Параллельно с этим посещал актерские курсы. Его карьера началась в 1987 году, он сыграл эпизодические роли в фильмах «Нет выхода» 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Брэд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Питт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сыграл в фильме  « Мистер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миссис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Смит» ставший хитом 2005 года   и собрав в прокате 478 млн. долларов.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957" y="2033517"/>
            <a:ext cx="3798786" cy="252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299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267" y="1"/>
            <a:ext cx="10273351" cy="709684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Девид</a:t>
            </a:r>
            <a:r>
              <a:rPr lang="ru-RU" dirty="0" smtClean="0"/>
              <a:t>  и </a:t>
            </a:r>
            <a:r>
              <a:rPr lang="ru-RU" dirty="0" err="1" smtClean="0"/>
              <a:t>чарльз</a:t>
            </a:r>
            <a:r>
              <a:rPr lang="ru-RU" dirty="0" smtClean="0"/>
              <a:t> </a:t>
            </a:r>
            <a:r>
              <a:rPr lang="ru-RU" dirty="0" err="1" smtClean="0"/>
              <a:t>кох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72955" y="1282889"/>
            <a:ext cx="626432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Девид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вместе со своим братом владеют холдингом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Koch industries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который занимается многими сферами деятельности. Среди них нефтепереработка , строительство трубопроводов.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Девид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Кох активно занимается политикой: его называют одним из основных спонсоров американской Республиканской партии. Состояние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евида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Коха 42,9 млрд. долларов.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1967 году Чарльз Кох сумел превратить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Koch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industries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крупнейшую компанию в США. Его считают одним из наиболее влиятельных людей в американском бизнесе и политике. Состояние Чарльза Коха 42.9 млрд. долларов. Братья Кох постоянно расширяют свой бизнес.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461" y="1310185"/>
            <a:ext cx="4878525" cy="284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64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53" y="382137"/>
            <a:ext cx="10150521" cy="50155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Роман Абрамович.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86853" y="1583140"/>
            <a:ext cx="62370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Предприниматель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миллиардер.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вляется депутатом Государственной думы Федерального  собрания Российской Федерации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lll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созыва.  Согласно ежегодному  рейтингу богатейших людей мира, опубликованному американским журналом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Forbs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марте 2009 года , предприниматель занял 51 место с капиталом в 8, 5 млрд. долларов . Предприниматель владеет коллекцией яхт , автомобилей и особняков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184" y="382137"/>
            <a:ext cx="4984289" cy="354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559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229</TotalTime>
  <Words>486</Words>
  <Application>Microsoft Office PowerPoint</Application>
  <PresentationFormat>Произвольный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Главное мероприятие</vt:lpstr>
      <vt:lpstr>Богатые люди планеты.</vt:lpstr>
      <vt:lpstr>Майк Тайсон</vt:lpstr>
      <vt:lpstr>Чарльз  Чаплин</vt:lpstr>
      <vt:lpstr>                         Джоан Роулинг.</vt:lpstr>
      <vt:lpstr>Анджелина Джоли.</vt:lpstr>
      <vt:lpstr>Брэд Питт</vt:lpstr>
      <vt:lpstr>Девид  и чарльз кох.</vt:lpstr>
      <vt:lpstr>Роман Абрамович.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fav</cp:lastModifiedBy>
  <cp:revision>18</cp:revision>
  <dcterms:created xsi:type="dcterms:W3CDTF">2016-04-14T15:06:52Z</dcterms:created>
  <dcterms:modified xsi:type="dcterms:W3CDTF">2017-05-11T18:22:06Z</dcterms:modified>
</cp:coreProperties>
</file>