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55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5396" y="2967335"/>
            <a:ext cx="5173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Части речи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user\Desktop\thumbs2upsmile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536"/>
            <a:ext cx="4264322" cy="259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85881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3896325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14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21297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/>
              <a:t>Упр. 213 (с. 124).</a:t>
            </a:r>
            <a:endParaRPr lang="ru-RU" sz="3200" dirty="0"/>
          </a:p>
          <a:p>
            <a:r>
              <a:rPr lang="ru-RU" sz="3200" dirty="0"/>
              <a:t>(Работа в парах.)</a:t>
            </a:r>
          </a:p>
        </p:txBody>
      </p:sp>
      <p:pic>
        <p:nvPicPr>
          <p:cNvPr id="10242" name="Picture 2" descr="C:\Users\user\Desktop\info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1733860"/>
            <a:ext cx="4035449" cy="403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867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940838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250492" cy="6187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85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0008-008-Minutka-chistopisan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25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837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786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Словарная работа: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info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9415" y="908720"/>
            <a:ext cx="3037160" cy="303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103996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/>
              <a:t>От данных словарных слов образуйте </a:t>
            </a:r>
            <a:r>
              <a:rPr lang="ru-RU" b="1" dirty="0" smtClean="0"/>
              <a:t> </a:t>
            </a:r>
            <a:r>
              <a:rPr lang="ru-RU" b="1" dirty="0"/>
              <a:t>слова по образцу.</a:t>
            </a:r>
          </a:p>
          <a:p>
            <a:r>
              <a:rPr lang="ru-RU" b="1" i="1" dirty="0">
                <a:solidFill>
                  <a:srgbClr val="FF0000"/>
                </a:solidFill>
              </a:rPr>
              <a:t>Образец:</a:t>
            </a:r>
            <a:r>
              <a:rPr lang="ru-RU" b="1" dirty="0">
                <a:solidFill>
                  <a:srgbClr val="FF0000"/>
                </a:solidFill>
              </a:rPr>
              <a:t> желтый, желтизна, желтеть.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1393" y="2242753"/>
            <a:ext cx="774122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Ветер</a:t>
            </a:r>
          </a:p>
          <a:p>
            <a:pPr algn="ctr"/>
            <a:r>
              <a: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ягода</a:t>
            </a:r>
          </a:p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рисунок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684" y="4725144"/>
            <a:ext cx="2343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Проверка: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4986754"/>
            <a:ext cx="44374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Ветерок, ветреный.</a:t>
            </a:r>
          </a:p>
          <a:p>
            <a:r>
              <a:rPr lang="ru-RU" sz="2400" b="1" dirty="0" smtClean="0"/>
              <a:t>Ягодка , ягодный.</a:t>
            </a:r>
          </a:p>
          <a:p>
            <a:r>
              <a:rPr lang="ru-RU" sz="2400" b="1" dirty="0" smtClean="0"/>
              <a:t>Рисовать, рисованный. 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0393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6120680" cy="653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415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39" y="30171"/>
            <a:ext cx="5682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за птица?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" y="953501"/>
            <a:ext cx="6856364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Гребень _________,</a:t>
            </a:r>
          </a:p>
          <a:p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рудь_________,</a:t>
            </a:r>
          </a:p>
          <a:p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рылья_______,</a:t>
            </a:r>
          </a:p>
          <a:p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хвост________.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441453"/>
            <a:ext cx="82809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Слова для справок: золотая ,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зелёные,разноцветный,красный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2" name="Picture 2" descr="C:\Users\user\Desktop\117574826_large_petushok_v_sapozhka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516" y="875057"/>
            <a:ext cx="2201262" cy="323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503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92848a98580b1be56f7c608c37a908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6672"/>
            <a:ext cx="4320480" cy="615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5553" y="188640"/>
            <a:ext cx="8608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Имя Прилагательное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7536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strawberry_png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087" y="1320776"/>
            <a:ext cx="5537224" cy="553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8025" y="0"/>
            <a:ext cx="70679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Подберите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прилагательные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7298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esktop\info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5630986" cy="563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477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98549417_01__27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9944"/>
            <a:ext cx="6667500" cy="666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30571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74</TotalTime>
  <Words>82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2017-04-26T12:35:57Z</dcterms:created>
  <dcterms:modified xsi:type="dcterms:W3CDTF">2017-05-04T12:49:12Z</dcterms:modified>
</cp:coreProperties>
</file>