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8" r:id="rId3"/>
    <p:sldId id="260" r:id="rId4"/>
    <p:sldId id="259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B8C431F-CB6C-40A0-87B7-7C7433B5EA37}" type="datetimeFigureOut">
              <a:rPr lang="ru-RU" smtClean="0"/>
              <a:t>11.05.2017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D7D009C-2211-459E-B1E9-8751352CF620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C431F-CB6C-40A0-87B7-7C7433B5EA37}" type="datetimeFigureOut">
              <a:rPr lang="ru-RU" smtClean="0"/>
              <a:t>11.05.2017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D009C-2211-459E-B1E9-8751352CF620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C431F-CB6C-40A0-87B7-7C7433B5EA37}" type="datetimeFigureOut">
              <a:rPr lang="ru-RU" smtClean="0"/>
              <a:t>11.05.2017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D009C-2211-459E-B1E9-8751352CF620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C431F-CB6C-40A0-87B7-7C7433B5EA37}" type="datetimeFigureOut">
              <a:rPr lang="ru-RU" smtClean="0"/>
              <a:t>11.05.2017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D009C-2211-459E-B1E9-8751352CF62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C431F-CB6C-40A0-87B7-7C7433B5EA37}" type="datetimeFigureOut">
              <a:rPr lang="ru-RU" smtClean="0"/>
              <a:t>11.05.2017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D009C-2211-459E-B1E9-8751352CF620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C431F-CB6C-40A0-87B7-7C7433B5EA37}" type="datetimeFigureOut">
              <a:rPr lang="ru-RU" smtClean="0"/>
              <a:t>11.05.2017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D009C-2211-459E-B1E9-8751352CF62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C431F-CB6C-40A0-87B7-7C7433B5EA37}" type="datetimeFigureOut">
              <a:rPr lang="ru-RU" smtClean="0"/>
              <a:t>11.05.2017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D009C-2211-459E-B1E9-8751352CF620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C431F-CB6C-40A0-87B7-7C7433B5EA37}" type="datetimeFigureOut">
              <a:rPr lang="ru-RU" smtClean="0"/>
              <a:t>11.05.2017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D009C-2211-459E-B1E9-8751352CF620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C431F-CB6C-40A0-87B7-7C7433B5EA37}" type="datetimeFigureOut">
              <a:rPr lang="ru-RU" smtClean="0"/>
              <a:t>11.05.2017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D009C-2211-459E-B1E9-8751352CF62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C431F-CB6C-40A0-87B7-7C7433B5EA37}" type="datetimeFigureOut">
              <a:rPr lang="ru-RU" smtClean="0"/>
              <a:t>11.05.2017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D009C-2211-459E-B1E9-8751352CF62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C431F-CB6C-40A0-87B7-7C7433B5EA37}" type="datetimeFigureOut">
              <a:rPr lang="ru-RU" smtClean="0"/>
              <a:t>11.05.2017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D009C-2211-459E-B1E9-8751352CF62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B8C431F-CB6C-40A0-87B7-7C7433B5EA37}" type="datetimeFigureOut">
              <a:rPr lang="ru-RU" smtClean="0"/>
              <a:t>11.05.2017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3D7D009C-2211-459E-B1E9-8751352CF62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908720"/>
            <a:ext cx="6400800" cy="1295400"/>
          </a:xfrm>
        </p:spPr>
        <p:txBody>
          <a:bodyPr/>
          <a:lstStyle/>
          <a:p>
            <a:r>
              <a:rPr lang="ru-RU" dirty="0" smtClean="0"/>
              <a:t>Ч</a:t>
            </a:r>
            <a:r>
              <a:rPr lang="ru-RU" dirty="0"/>
              <a:t>т</a:t>
            </a:r>
            <a:r>
              <a:rPr lang="ru-RU" dirty="0" smtClean="0"/>
              <a:t>обы </a:t>
            </a:r>
            <a:r>
              <a:rPr lang="ru-RU" dirty="0"/>
              <a:t>помнили...</a:t>
            </a: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6732240" y="3613666"/>
            <a:ext cx="1720280" cy="2058144"/>
          </a:xfrm>
        </p:spPr>
        <p:txBody>
          <a:bodyPr>
            <a:normAutofit/>
          </a:bodyPr>
          <a:lstStyle/>
          <a:p>
            <a:r>
              <a:rPr lang="ru-RU" sz="1400" dirty="0" smtClean="0"/>
              <a:t>Подготовила Юнусова Галина </a:t>
            </a:r>
          </a:p>
          <a:p>
            <a:r>
              <a:rPr lang="ru-RU" sz="1400" dirty="0" smtClean="0"/>
              <a:t>4 «Б» класс </a:t>
            </a:r>
          </a:p>
          <a:p>
            <a:r>
              <a:rPr lang="ru-RU" sz="1400" dirty="0" smtClean="0"/>
              <a:t>ГБПОУ СОШ МОК ЗАПАД</a:t>
            </a:r>
            <a:endParaRPr lang="ru-RU" sz="1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397112" y="2967335"/>
            <a:ext cx="3497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89053" y="3244334"/>
            <a:ext cx="40202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(о родственниках, воевавших в ВОВ)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810669" y="5229200"/>
            <a:ext cx="15769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Москва - 2017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04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7756263" cy="1054250"/>
          </a:xfrm>
        </p:spPr>
        <p:txBody>
          <a:bodyPr/>
          <a:lstStyle/>
          <a:p>
            <a:r>
              <a:rPr lang="ru-RU" sz="2800" dirty="0" smtClean="0"/>
              <a:t>ВОВ- это Великая Отечественная Война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5696" y="2420888"/>
            <a:ext cx="5627355" cy="425304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835343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/>
              <a:t> В годы Великой Отечественной Войны, оба моих прадеда участвовали в защите нашей родины.</a:t>
            </a:r>
            <a:br>
              <a:rPr lang="ru-RU" sz="3200" dirty="0"/>
            </a:br>
            <a:endParaRPr lang="ru-RU" sz="32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6619" y="1881269"/>
            <a:ext cx="2846115" cy="49857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7068" y="1881269"/>
            <a:ext cx="2840514" cy="49767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67507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7756263" cy="1054250"/>
          </a:xfrm>
        </p:spPr>
        <p:txBody>
          <a:bodyPr/>
          <a:lstStyle/>
          <a:p>
            <a:r>
              <a:rPr lang="ru-RU" sz="1600" dirty="0"/>
              <a:t>Степанов Сергей Антонович, родившийся в 1903 году, в Костромской области, ушёл в ополчение в самом начале войны. Боевой путь его был не так долог: 7-ого февраля 1942 года, во время очередного прорыва немецкой обороны в районе г. </a:t>
            </a:r>
            <a:r>
              <a:rPr lang="ru-RU" sz="1600" dirty="0" err="1"/>
              <a:t>Гжатска</a:t>
            </a:r>
            <a:r>
              <a:rPr lang="ru-RU" sz="1600" dirty="0"/>
              <a:t>, он получил ранение в бедро и инвалидность </a:t>
            </a:r>
            <a:r>
              <a:rPr lang="en-US" sz="1600" dirty="0"/>
              <a:t>III</a:t>
            </a:r>
            <a:r>
              <a:rPr lang="ru-RU" sz="1600" dirty="0"/>
              <a:t> степени. За проявленное мужество, был награжден Орденом Славы </a:t>
            </a:r>
            <a:r>
              <a:rPr lang="en-US" sz="1600" dirty="0"/>
              <a:t>III</a:t>
            </a:r>
            <a:r>
              <a:rPr lang="ru-RU" sz="1600" dirty="0"/>
              <a:t> Степени и медалью «За Оборону Москвы».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3108" y="2060848"/>
            <a:ext cx="2738431" cy="4797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0520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600" dirty="0"/>
              <a:t>Юнусов Федор Иванович, родившийся в 1911 году в Самарской области, окончил войну в звании старшего сержанта. Служил он в 305-м гвардейском минометном полку моряков, легендарных «Катюш». Он прошёл Отечественную Войну с самого её начала: участвовал в обороне Москвы, Кавказа, в боях в Карелии, в освобождении Польши, во взятии Берлина.</a:t>
            </a:r>
            <a:br>
              <a:rPr lang="ru-RU" sz="1600" dirty="0"/>
            </a:br>
            <a:endParaRPr lang="ru-RU" sz="1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1840" y="1916832"/>
            <a:ext cx="2820217" cy="4941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3805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80928"/>
            <a:ext cx="7756263" cy="1054250"/>
          </a:xfrm>
        </p:spPr>
        <p:txBody>
          <a:bodyPr/>
          <a:lstStyle/>
          <a:p>
            <a:r>
              <a:rPr lang="ru-RU" dirty="0"/>
              <a:t> </a:t>
            </a:r>
            <a:r>
              <a:rPr lang="ru-RU" sz="1600" dirty="0"/>
              <a:t>За свои выдающиеся поступки, Федор Иванович был награжден множеством наград.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>Среди </a:t>
            </a:r>
            <a:r>
              <a:rPr lang="ru-RU" sz="1600" dirty="0"/>
              <a:t>них:</a:t>
            </a:r>
            <a:br>
              <a:rPr lang="ru-RU" sz="1600" dirty="0"/>
            </a:br>
            <a:r>
              <a:rPr lang="ru-RU" sz="1600" dirty="0"/>
              <a:t> - Орден Красной Звезды</a:t>
            </a:r>
            <a:br>
              <a:rPr lang="ru-RU" sz="1600" dirty="0"/>
            </a:br>
            <a:r>
              <a:rPr lang="ru-RU" sz="1600" dirty="0"/>
              <a:t> - Медаль «За Отвагу»</a:t>
            </a:r>
            <a:br>
              <a:rPr lang="ru-RU" sz="1600" dirty="0"/>
            </a:br>
            <a:r>
              <a:rPr lang="ru-RU" sz="1600" dirty="0"/>
              <a:t> - Медаль «За Боевые Заслуги»</a:t>
            </a:r>
            <a:br>
              <a:rPr lang="ru-RU" sz="1600" dirty="0"/>
            </a:br>
            <a:r>
              <a:rPr lang="ru-RU" sz="1600" dirty="0"/>
              <a:t> - Орден Отечественной Войны </a:t>
            </a:r>
            <a:r>
              <a:rPr lang="en-US" sz="1600" dirty="0"/>
              <a:t>II</a:t>
            </a:r>
            <a:r>
              <a:rPr lang="ru-RU" sz="1600" dirty="0"/>
              <a:t> Степени</a:t>
            </a:r>
            <a:br>
              <a:rPr lang="ru-RU" sz="1600" dirty="0"/>
            </a:br>
            <a:r>
              <a:rPr lang="ru-RU" sz="1600" dirty="0"/>
              <a:t> - Медаль «За Оборону Кавказа» </a:t>
            </a:r>
            <a:br>
              <a:rPr lang="ru-RU" sz="1600" dirty="0"/>
            </a:br>
            <a:r>
              <a:rPr lang="ru-RU" sz="1600" dirty="0"/>
              <a:t> - Медаль «За взятие Берлина»</a:t>
            </a:r>
            <a:br>
              <a:rPr lang="ru-RU" sz="1600" dirty="0"/>
            </a:br>
            <a:r>
              <a:rPr lang="ru-RU" sz="1600" dirty="0"/>
              <a:t>И другие.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4221088"/>
            <a:ext cx="1595074" cy="15567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712" y="4032448"/>
            <a:ext cx="898724" cy="17454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9024" y="4068046"/>
            <a:ext cx="1955616" cy="17554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4728" y="4179380"/>
            <a:ext cx="1615968" cy="16402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32184" y="3576723"/>
            <a:ext cx="1206669" cy="22349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53661" y="3636666"/>
            <a:ext cx="1169707" cy="22014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045209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133" y="1700808"/>
            <a:ext cx="7956376" cy="156601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4517" y="3789040"/>
            <a:ext cx="8554477" cy="221309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71600" y="764704"/>
            <a:ext cx="77768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Документы о награждении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5010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291" y="836712"/>
            <a:ext cx="8172400" cy="344270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467" y="4394901"/>
            <a:ext cx="8736138" cy="2180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9069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57</TotalTime>
  <Words>199</Words>
  <Application>Microsoft Office PowerPoint</Application>
  <PresentationFormat>Экран (4:3)</PresentationFormat>
  <Paragraphs>13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Твердый переплет</vt:lpstr>
      <vt:lpstr>Чтобы помнили...</vt:lpstr>
      <vt:lpstr>ВОВ- это Великая Отечественная Война</vt:lpstr>
      <vt:lpstr> В годы Великой Отечественной Войны, оба моих прадеда участвовали в защите нашей родины. </vt:lpstr>
      <vt:lpstr>Степанов Сергей Антонович, родившийся в 1903 году, в Костромской области, ушёл в ополчение в самом начале войны. Боевой путь его был не так долог: 7-ого февраля 1942 года, во время очередного прорыва немецкой обороны в районе г. Гжатска, он получил ранение в бедро и инвалидность III степени. За проявленное мужество, был награжден Орденом Славы III Степени и медалью «За Оборону Москвы». </vt:lpstr>
      <vt:lpstr>Юнусов Федор Иванович, родившийся в 1911 году в Самарской области, окончил войну в звании старшего сержанта. Служил он в 305-м гвардейском минометном полку моряков, легендарных «Катюш». Он прошёл Отечественную Войну с самого её начала: участвовал в обороне Москвы, Кавказа, в боях в Карелии, в освобождении Польши, во взятии Берлина. </vt:lpstr>
      <vt:lpstr> За свои выдающиеся поступки, Федор Иванович был награжден множеством наград.   Среди них:  - Орден Красной Звезды  - Медаль «За Отвагу»  - Медаль «За Боевые Заслуги»  - Орден Отечественной Войны II Степени  - Медаль «За Оборону Кавказа»   - Медаль «За взятие Берлина» И другие. 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Чтобы помнили...</dc:title>
  <dc:creator>GFST</dc:creator>
  <cp:lastModifiedBy>user</cp:lastModifiedBy>
  <cp:revision>7</cp:revision>
  <dcterms:created xsi:type="dcterms:W3CDTF">2017-05-09T09:43:14Z</dcterms:created>
  <dcterms:modified xsi:type="dcterms:W3CDTF">2017-05-11T04:42:55Z</dcterms:modified>
</cp:coreProperties>
</file>