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7" r:id="rId4"/>
    <p:sldId id="260" r:id="rId5"/>
    <p:sldId id="261" r:id="rId6"/>
    <p:sldId id="270" r:id="rId7"/>
    <p:sldId id="262" r:id="rId8"/>
    <p:sldId id="263" r:id="rId9"/>
    <p:sldId id="264" r:id="rId10"/>
    <p:sldId id="265" r:id="rId11"/>
    <p:sldId id="266" r:id="rId12"/>
    <p:sldId id="269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EC2D9-400B-4CC3-8CB4-82F552FCB4DE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5C13D8F-BF46-4BB1-894C-76F3C83870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EC2D9-400B-4CC3-8CB4-82F552FCB4DE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13D8F-BF46-4BB1-894C-76F3C83870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EC2D9-400B-4CC3-8CB4-82F552FCB4DE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13D8F-BF46-4BB1-894C-76F3C83870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EC2D9-400B-4CC3-8CB4-82F552FCB4DE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5C13D8F-BF46-4BB1-894C-76F3C83870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EC2D9-400B-4CC3-8CB4-82F552FCB4DE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13D8F-BF46-4BB1-894C-76F3C838705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EC2D9-400B-4CC3-8CB4-82F552FCB4DE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13D8F-BF46-4BB1-894C-76F3C83870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EC2D9-400B-4CC3-8CB4-82F552FCB4DE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5C13D8F-BF46-4BB1-894C-76F3C838705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EC2D9-400B-4CC3-8CB4-82F552FCB4DE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13D8F-BF46-4BB1-894C-76F3C83870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EC2D9-400B-4CC3-8CB4-82F552FCB4DE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13D8F-BF46-4BB1-894C-76F3C83870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EC2D9-400B-4CC3-8CB4-82F552FCB4DE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13D8F-BF46-4BB1-894C-76F3C83870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EC2D9-400B-4CC3-8CB4-82F552FCB4DE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13D8F-BF46-4BB1-894C-76F3C838705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C7EC2D9-400B-4CC3-8CB4-82F552FCB4DE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5C13D8F-BF46-4BB1-894C-76F3C838705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арина\Desktop\марина\фото\slide_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787"/>
          <a:stretch/>
        </p:blipFill>
        <p:spPr bwMode="auto">
          <a:xfrm>
            <a:off x="755576" y="-9305"/>
            <a:ext cx="7344816" cy="4804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776114"/>
            <a:ext cx="6768752" cy="131718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i="1" dirty="0" smtClean="0">
                <a:solidFill>
                  <a:srgbClr val="FF0000"/>
                </a:solidFill>
              </a:rPr>
              <a:t>ДОУ №35</a:t>
            </a:r>
            <a:br>
              <a:rPr lang="ru-RU" sz="3100" b="1" i="1" dirty="0" smtClean="0">
                <a:solidFill>
                  <a:srgbClr val="FF0000"/>
                </a:solidFill>
              </a:rPr>
            </a:br>
            <a:r>
              <a:rPr lang="ru-RU" sz="3100" b="1" i="1" dirty="0" smtClean="0">
                <a:solidFill>
                  <a:srgbClr val="FF0000"/>
                </a:solidFill>
              </a:rPr>
              <a:t>подготовительная к школе группа «</a:t>
            </a:r>
            <a:r>
              <a:rPr lang="ru-RU" sz="3100" b="1" i="1" dirty="0" smtClean="0">
                <a:solidFill>
                  <a:srgbClr val="FF0000"/>
                </a:solidFill>
              </a:rPr>
              <a:t>ВЕТЕРОК»</a:t>
            </a:r>
            <a:br>
              <a:rPr lang="ru-RU" sz="3100" b="1" i="1" dirty="0" smtClean="0">
                <a:solidFill>
                  <a:srgbClr val="FF0000"/>
                </a:solidFill>
              </a:rPr>
            </a:br>
            <a:r>
              <a:rPr lang="ru-RU" sz="2000" b="1" i="1" dirty="0" smtClean="0">
                <a:solidFill>
                  <a:srgbClr val="FF0000"/>
                </a:solidFill>
              </a:rPr>
              <a:t>подготовила  воспитатель : </a:t>
            </a:r>
            <a:r>
              <a:rPr lang="ru-RU" sz="2000" b="1" i="1" dirty="0" err="1" smtClean="0">
                <a:solidFill>
                  <a:srgbClr val="FF0000"/>
                </a:solidFill>
              </a:rPr>
              <a:t>Пильгинина</a:t>
            </a:r>
            <a:r>
              <a:rPr lang="ru-RU" sz="2000" b="1" i="1" dirty="0" smtClean="0">
                <a:solidFill>
                  <a:srgbClr val="FF0000"/>
                </a:solidFill>
              </a:rPr>
              <a:t>  Марина Александровна</a:t>
            </a:r>
            <a:r>
              <a:rPr lang="ru-RU" b="1" i="1" dirty="0" smtClean="0">
                <a:solidFill>
                  <a:srgbClr val="FF0000"/>
                </a:solidFill>
              </a:rPr>
              <a:t> 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46623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марина\Desktop\марина\фото\LzygiE_38UU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689" y="4146643"/>
            <a:ext cx="3469540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марина\Desktop\марина\фото\UOqa6YBol_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924944"/>
            <a:ext cx="3577963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марина\Desktop\марина\фото\VRrF5jgReuw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75073"/>
            <a:ext cx="3556243" cy="2361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4689" y="521270"/>
            <a:ext cx="477735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День независимости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7666484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марина\Desktop\марина\фото\xorg0Z7L8t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39" y="1150419"/>
            <a:ext cx="7063506" cy="5197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9014" y="227089"/>
            <a:ext cx="844945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Праздник Российского флага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3435453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марина\Desktop\марина\фото\slide_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8352928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40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9361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марина\Desktop\марина\фото\slide_1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818"/>
          <a:stretch/>
        </p:blipFill>
        <p:spPr bwMode="auto">
          <a:xfrm>
            <a:off x="1" y="0"/>
            <a:ext cx="932886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681662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арина\Desktop\марина\фото\slide_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667"/>
          <a:stretch/>
        </p:blipFill>
        <p:spPr bwMode="auto">
          <a:xfrm>
            <a:off x="38800" y="0"/>
            <a:ext cx="913838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5804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марина\Desktop\марина\фото\DSC0477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316317"/>
            <a:ext cx="3179003" cy="4359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марина\Desktop\марина\фото\DSC0485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5" y="3429000"/>
            <a:ext cx="4181476" cy="2919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95637" y="404664"/>
            <a:ext cx="65527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«Коляда, коляда.»</a:t>
            </a:r>
          </a:p>
          <a:p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Сохранение национальных праздников и традиций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6328312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марина\Desktop\марина\фото\d-JdPmedLN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400"/>
          <a:stretch/>
        </p:blipFill>
        <p:spPr bwMode="auto">
          <a:xfrm>
            <a:off x="251519" y="3573016"/>
            <a:ext cx="5794721" cy="2918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марина\Desktop\марина\фото\eiufG85gIh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692696"/>
            <a:ext cx="4081989" cy="2719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3831" y="279567"/>
            <a:ext cx="4816201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«Бабушка любимая»</a:t>
            </a:r>
          </a:p>
          <a:p>
            <a:pPr algn="ctr"/>
            <a:endParaRPr lang="ru-RU" sz="28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Уважение и почитание старшего поколения</a:t>
            </a:r>
            <a:endParaRPr lang="ru-RU" sz="28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6812748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марина\Desktop\марина\фото\ZWzqB0ClUZ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01" t="15323" r="9242"/>
          <a:stretch/>
        </p:blipFill>
        <p:spPr bwMode="auto">
          <a:xfrm>
            <a:off x="22773" y="3539123"/>
            <a:ext cx="5165490" cy="3114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марина\Desktop\марина\фото\IB4BmmdDmW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88640"/>
            <a:ext cx="4734015" cy="3783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218811"/>
            <a:ext cx="345638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8 марта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4006029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марина\Desktop\марина\фото\7pwWoQzscO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12" y="3389417"/>
            <a:ext cx="4158233" cy="2970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марина\Desktop\марина\фото\F2qKvieVsT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255986"/>
            <a:ext cx="4716016" cy="3159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562" y="332656"/>
            <a:ext cx="85119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День Защитника Отечества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2683200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марина\Desktop\марина\фото\Fv7gt55ozS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635066"/>
            <a:ext cx="4517682" cy="3008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марина\Desktop\марина\фото\Ihe9U211Cy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04664"/>
            <a:ext cx="4669532" cy="3111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3" y="499783"/>
            <a:ext cx="4320480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Театральная неделя: «Путешествие по театральному Санкт - Петербургу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8679081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марина\Desktop\марина\фото\hwp5MYnrbl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94" y="3212976"/>
            <a:ext cx="4562762" cy="342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марина\Desktop\марина\фото\M6o8VqYpcqU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1236" y="116632"/>
            <a:ext cx="4562764" cy="3423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5724" y="476672"/>
            <a:ext cx="524635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«Куклы- </a:t>
            </a:r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берегини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»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88025" y="4293096"/>
            <a:ext cx="417646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Акция «Делай добро»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6568815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54</TotalTime>
  <Words>51</Words>
  <Application>Microsoft Office PowerPoint</Application>
  <PresentationFormat>Экран (4:3)</PresentationFormat>
  <Paragraphs>13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ДОУ №35 подготовительная к школе группа «ВЕТЕРОК» подготовила  воспитатель : Пильгинина  Марина Александровна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Нравственно – патриотическое воспитание в ДОУ №35 подготовительная к школе группа «ВЕТЕРОК»</dc:title>
  <dc:creator>марина</dc:creator>
  <cp:lastModifiedBy>марина</cp:lastModifiedBy>
  <cp:revision>7</cp:revision>
  <dcterms:created xsi:type="dcterms:W3CDTF">2017-05-03T12:56:00Z</dcterms:created>
  <dcterms:modified xsi:type="dcterms:W3CDTF">2017-05-11T16:17:17Z</dcterms:modified>
</cp:coreProperties>
</file>