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2102590_11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508" y="714356"/>
            <a:ext cx="766776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2102670_111nar [Converted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7620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102590_111-2 [Converted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620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2102670_111but [Converted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7786742" cy="543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</dc:creator>
  <cp:lastModifiedBy>Евгений</cp:lastModifiedBy>
  <cp:revision>1</cp:revision>
  <dcterms:created xsi:type="dcterms:W3CDTF">2014-06-08T12:17:28Z</dcterms:created>
  <dcterms:modified xsi:type="dcterms:W3CDTF">2014-06-22T22:40:22Z</dcterms:modified>
</cp:coreProperties>
</file>