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5" r:id="rId10"/>
    <p:sldId id="256" r:id="rId11"/>
    <p:sldId id="266" r:id="rId12"/>
    <p:sldId id="262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B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4" autoAdjust="0"/>
    <p:restoredTop sz="94660"/>
  </p:normalViewPr>
  <p:slideViewPr>
    <p:cSldViewPr>
      <p:cViewPr>
        <p:scale>
          <a:sx n="50" d="100"/>
          <a:sy n="50" d="100"/>
        </p:scale>
        <p:origin x="-166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24A09-BF51-46BD-967B-E2AB78B5222B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5408C-CAAA-45C1-88C5-79400905C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408C-CAAA-45C1-88C5-79400905C5B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BEC52-327C-4E99-ADF9-46C5F7B09EB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29DB-2819-4429-A573-3632FA771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802" y="4857760"/>
            <a:ext cx="5539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 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Алейникова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А.Н.</a:t>
            </a:r>
          </a:p>
          <a:p>
            <a:r>
              <a:rPr lang="ru-RU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ГБОУ школа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№26 г. Краснодара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928670"/>
            <a:ext cx="70052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Коррекционное занятие 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Работа с текстом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«Спор животных», 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«Спор растений»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Домашний\Desktop\Мама. Картинки. 2016\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857496"/>
            <a:ext cx="2786082" cy="1785950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Домашний\Desktop\1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85770" y="3929082"/>
            <a:ext cx="1857388" cy="285748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785794"/>
            <a:ext cx="6744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ПАЛЬЧИКОВАЯ ГИМНАСТИКА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357562"/>
            <a:ext cx="431586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Корова.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Мычит корова важно,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из пальцев я – не важно,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Главное, что у меня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острые рога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2071678"/>
            <a:ext cx="390247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Лошадь.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Руки я соединяю,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в лошадку превращаю.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Грациозна и быстра,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скакать на ней нельзя.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4857760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Пёс.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Мой верный пёс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Всегда со мной.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Его я сделаю рукой.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Домашний\Desktop\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179487" y="1321579"/>
            <a:ext cx="1500198" cy="185738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Домашний\Desktop\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286512" y="3929066"/>
            <a:ext cx="2071702" cy="250033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Домашний\Desktop\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964380" y="1035828"/>
            <a:ext cx="1714513" cy="278608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85728"/>
            <a:ext cx="46798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 ТЕНЕЙ.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Picture 1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5225"/>
            <a:ext cx="9144000" cy="569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3767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1357298"/>
            <a:ext cx="489428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 скачи, скачи, лошадка,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Скок, скок, скок, скок.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дорожке ровной, гладкой,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Скок, скок, скок, скок.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 скачи всё прямо, прямо,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Скок, скок, скок, скок.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Мимо дома, стой – тут  яма,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Цок, цок, цок, тпру.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500958" y="4714884"/>
          <a:ext cx="1250463" cy="1643050"/>
        </p:xfrm>
        <a:graphic>
          <a:graphicData uri="http://schemas.openxmlformats.org/presentationml/2006/ole">
            <p:oleObj spid="_x0000_s1026" name="Acrobat Document" r:id="rId3" imgW="4372920" imgH="5740200" progId="">
              <p:embed/>
            </p:oleObj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142984"/>
            <a:ext cx="3095647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7481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 деревьев.    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К.Д. Ушинский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Documents and Settings\Юленька\Рабочий стол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564563" cy="493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3432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СЛОВАРЬ.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000240"/>
            <a:ext cx="463755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ТРИ ОБХВАТА –</a:t>
            </a:r>
          </a:p>
          <a:p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МОЛВИТЬ  -</a:t>
            </a:r>
          </a:p>
          <a:p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ПОХВАЛЯТЬСЯ -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28151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Вопросы.</a:t>
            </a:r>
          </a:p>
          <a:p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1571612"/>
            <a:ext cx="864396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называется рассказ?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деревья спорили и почему?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говорил дуб?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чём рассказала яблоня?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молвила сосна?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как вы считаете,  кто из них лучше?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Сравните два рассказа: что в них общее, а чем они отличаются.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428868"/>
            <a:ext cx="69272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СПОРИТЬ – 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ХОРОШО ИЛИ ПЛОХО?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Documents and Settings\Юленька\Рабочий стол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724275" cy="2011363"/>
          </a:xfrm>
          <a:prstGeom prst="rect">
            <a:avLst/>
          </a:prstGeom>
          <a:noFill/>
        </p:spPr>
      </p:pic>
      <p:pic>
        <p:nvPicPr>
          <p:cNvPr id="38915" name="Picture 3" descr="C:\Documents and Settings\Юленька\Рабочий стол\Рисунок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149080"/>
            <a:ext cx="3224213" cy="2157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78903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ПОГОВОРКИ.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Народная мудрость о споре.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34" y="2285992"/>
            <a:ext cx="785818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Спор с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дураком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бесполезен.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 пустяках спорить, дело упустить.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Спор себе дороже.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споре рождается истина.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428604"/>
            <a:ext cx="9144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ведения спора.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спорьте по мелочам.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Говорите спокойно, не кричите.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Выслушивайте собеседника, не перебивайте.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Приводите в поддержку своего мнения аргументы.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используйте грубых слов.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отвечайте не подумав.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если спор превращается в ссору, прекратите разговор.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*Смотреть на собеседника, не отворачиваться от него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* Не перебивать, внимательно слушать аргументы спорящего с вами.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*Вежливо задавать вопрос, не кричать, не употреблять грубых слов.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*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 аргументы, доводы высказывать спокойным, доброжелательным тоном.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омашний\Desktop\1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036611" y="-107181"/>
            <a:ext cx="150019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352" y="500042"/>
            <a:ext cx="8873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929454" y="5786454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C:\Documents and Settings\Юленька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268760"/>
            <a:ext cx="2871787" cy="3676650"/>
          </a:xfrm>
          <a:prstGeom prst="rect">
            <a:avLst/>
          </a:prstGeom>
          <a:noFill/>
        </p:spPr>
      </p:pic>
      <p:pic>
        <p:nvPicPr>
          <p:cNvPr id="12293" name="Picture 5" descr="C:\Documents and Settings\Юленька\Рабочий стол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2554287" cy="3365500"/>
          </a:xfrm>
          <a:prstGeom prst="rect">
            <a:avLst/>
          </a:prstGeom>
          <a:noFill/>
        </p:spPr>
      </p:pic>
      <p:pic>
        <p:nvPicPr>
          <p:cNvPr id="12294" name="Picture 6" descr="C:\Documents and Settings\Юленька\Рабочий стол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789040"/>
            <a:ext cx="3157537" cy="273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347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СУДЖОК.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омашний\Desktop\4 а фото\DSC058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143380"/>
            <a:ext cx="3000396" cy="2428892"/>
          </a:xfrm>
          <a:prstGeom prst="round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C:\Users\Домашний\Desktop\4 а фото\DSC058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571876"/>
            <a:ext cx="3857652" cy="2857520"/>
          </a:xfrm>
          <a:prstGeom prst="round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C:\Users\Домашний\Desktop\4 а фото\DSC058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928670"/>
            <a:ext cx="2643206" cy="2071702"/>
          </a:xfrm>
          <a:prstGeom prst="round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C:\Users\Домашний\Desktop\4 а фото\DSC0582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66233">
            <a:off x="3383842" y="2379294"/>
            <a:ext cx="2428891" cy="1857387"/>
          </a:xfrm>
          <a:prstGeom prst="ellipse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C:\Users\Домашний\Desktop\4 а фото\DSC0582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357298"/>
            <a:ext cx="2901099" cy="2175417"/>
          </a:xfrm>
          <a:prstGeom prst="round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C:\Users\Домашний\Desktop\4 а фото\DSC0582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571480"/>
            <a:ext cx="2286016" cy="1571636"/>
          </a:xfrm>
          <a:prstGeom prst="roundRect">
            <a:avLst/>
          </a:prstGeom>
          <a:ln w="228600" cap="sq" cmpd="thickThin">
            <a:solidFill>
              <a:srgbClr val="F96BE8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2809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Графический диктант.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C:\Documents and Settings\Юленька\Рабочий стол\Рисунок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729537" cy="473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нового вы узнали на занятии?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называются рассказы и кто автор?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чём эти рассказы?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пословицы о споре вы запомнили?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ведения спора.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Придумайте рассказ о споре полезных ископаемых, овощей, воде воздухе, солнце…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у вас настроение после занятия, нарисуйте.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7072330" y="5286388"/>
            <a:ext cx="1357322" cy="1285884"/>
          </a:xfrm>
          <a:prstGeom prst="smileyFace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3" y="2786058"/>
            <a:ext cx="90868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старание!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омашний\Desktop\Мама. Картинки. 2016\kolokolchik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1686560" cy="220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7524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000232" y="2214554"/>
            <a:ext cx="578647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Носом нюхает собачка.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Фу! Невкусно пахнет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Домашний\Desktop\коррекционные занятия\Мама. Уроки Ушинского. Бишка\76454869_koshka_i_sobaka__41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607223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2465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2357430"/>
            <a:ext cx="38188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Сама пёстрая,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Ест зелёное,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Даёт белое, вкусное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полезное.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3" descr="kholmogorskaya-poroda-kor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1285860"/>
            <a:ext cx="6143668" cy="4608301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71448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стройный и красивый,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него густая грива.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копытами стучит,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дороге быстро мчит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4" descr="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928670"/>
            <a:ext cx="6858048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1285860"/>
            <a:ext cx="489691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следы находит точно,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Охраняет склады ночью.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Уши чуткие и нос-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друг и верный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Домашний\Desktop\коррекционные занятия\Мама. Уроки Ушинского. Бишка\alsatian-do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714356"/>
            <a:ext cx="5357850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357166"/>
            <a:ext cx="7362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 ЖИВОТНЫХ.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 Д. Ушинский.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69" name="Picture 1" descr="C:\Documents and Settings\Юленька\Рабочий стол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193087" cy="523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30445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СЛОВАРЬ.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427912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Борона –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Соха –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Добро –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Спорить по-пустому.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2643182"/>
            <a:ext cx="48062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земледельческое орудие для </a:t>
            </a:r>
          </a:p>
          <a:p>
            <a:r>
              <a:rPr lang="ru-RU" sz="2800" b="1" i="1" dirty="0" smtClean="0"/>
              <a:t>распахивания земли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643050"/>
            <a:ext cx="39528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земледельческое орудие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для рыхления почвы.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3643314"/>
            <a:ext cx="5060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личное имущество, пожитки.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Домашний\Desktop\Мама. Картинки. 2016\Борна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71480"/>
            <a:ext cx="2406019" cy="135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Домашний\Desktop\Мама. Картинки. 2016\-Qe03PHVTy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643446"/>
            <a:ext cx="2428892" cy="164307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3615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ВОПРОСЫ.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Домашний\Desktop\1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500810" y="-285760"/>
            <a:ext cx="1857388" cy="2857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3357562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1785926"/>
            <a:ext cx="74295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называется рассказ и кто его автор?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чём поспорили животные?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считает корова?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полезна лошадь человеку?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чём ворчала собака?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человек разрешил их спор?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Домашний\Desktop\1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653210" y="-133360"/>
            <a:ext cx="1857388" cy="2857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569</Words>
  <Application>Microsoft Office PowerPoint</Application>
  <PresentationFormat>Экран (4:3)</PresentationFormat>
  <Paragraphs>118</Paragraphs>
  <Slides>23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Acrobat 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Юленька</cp:lastModifiedBy>
  <cp:revision>38</cp:revision>
  <dcterms:created xsi:type="dcterms:W3CDTF">2016-12-04T12:33:53Z</dcterms:created>
  <dcterms:modified xsi:type="dcterms:W3CDTF">2017-05-11T15:45:43Z</dcterms:modified>
</cp:coreProperties>
</file>