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624" autoAdjust="0"/>
  </p:normalViewPr>
  <p:slideViewPr>
    <p:cSldViewPr>
      <p:cViewPr varScale="1">
        <p:scale>
          <a:sx n="66" d="100"/>
          <a:sy n="66" d="100"/>
        </p:scale>
        <p:origin x="-9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6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56B24-CF40-449F-AC4D-0E6B7818CA2B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4E38F-6D6D-41E6-9F3D-31EF93B5C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348880"/>
            <a:ext cx="3313355" cy="19442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Легенды и герои большого спорта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r"/>
            <a:r>
              <a:rPr lang="ru-RU" dirty="0" smtClean="0"/>
              <a:t>Презентацию подготовила </a:t>
            </a:r>
          </a:p>
          <a:p>
            <a:pPr algn="r"/>
            <a:r>
              <a:rPr lang="ru-RU" dirty="0" smtClean="0"/>
              <a:t>Ученица 7 </a:t>
            </a:r>
            <a:r>
              <a:rPr lang="ru-RU" dirty="0" smtClean="0"/>
              <a:t>класса МОУ «ООШ с. Озерки Духовницкого района Саратовской области»</a:t>
            </a:r>
            <a:endParaRPr lang="ru-RU" dirty="0" smtClean="0"/>
          </a:p>
          <a:p>
            <a:pPr algn="r"/>
            <a:r>
              <a:rPr lang="ru-RU" dirty="0" err="1" smtClean="0"/>
              <a:t>Балдина</a:t>
            </a:r>
            <a:r>
              <a:rPr lang="ru-RU" dirty="0" smtClean="0"/>
              <a:t> Анна</a:t>
            </a:r>
            <a:endParaRPr lang="en-US" dirty="0" smtClean="0"/>
          </a:p>
          <a:p>
            <a:pPr algn="r"/>
            <a:r>
              <a:rPr lang="ru-RU" dirty="0" smtClean="0"/>
              <a:t>Руководитель</a:t>
            </a:r>
          </a:p>
          <a:p>
            <a:pPr algn="r"/>
            <a:r>
              <a:rPr lang="ru-RU" dirty="0" smtClean="0"/>
              <a:t> </a:t>
            </a:r>
            <a:r>
              <a:rPr lang="ru-RU" dirty="0" err="1" smtClean="0"/>
              <a:t>Архипкина</a:t>
            </a:r>
            <a:r>
              <a:rPr lang="ru-RU" dirty="0" smtClean="0"/>
              <a:t> Татьяна Ивановна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2844535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3747266" cy="5877272"/>
          </a:xfrm>
        </p:spPr>
        <p:txBody>
          <a:bodyPr>
            <a:normAutofit fontScale="47500" lnSpcReduction="20000"/>
          </a:bodyPr>
          <a:lstStyle/>
          <a:p>
            <a:pPr marL="68580" indent="0">
              <a:buNone/>
            </a:pPr>
            <a:r>
              <a:rPr lang="ru-RU" sz="3400" i="1" dirty="0" err="1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Владисла́в</a:t>
            </a:r>
            <a:r>
              <a:rPr lang="ru-RU" sz="3400" i="1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3400" i="1" dirty="0" err="1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Алекса́ндрович</a:t>
            </a:r>
            <a:r>
              <a:rPr lang="ru-RU" sz="3400" i="1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3400" i="1" dirty="0" err="1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Третья́к</a:t>
            </a:r>
            <a:r>
              <a:rPr lang="ru-RU" sz="3400" i="1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 (</a:t>
            </a:r>
            <a:r>
              <a:rPr lang="ru-RU" sz="34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25 апреля 1952, с. </a:t>
            </a:r>
            <a:r>
              <a:rPr lang="ru-RU" sz="3400" dirty="0" err="1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Орудьево</a:t>
            </a:r>
            <a:r>
              <a:rPr lang="ru-RU" sz="34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, Московская область) — советский хоккеист (вратарь), тренер, российский государственный и политический деятель. </a:t>
            </a:r>
            <a:r>
              <a:rPr lang="ru-RU" sz="34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Депутат Государственной </a:t>
            </a:r>
            <a:r>
              <a:rPr lang="ru-RU" sz="34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думы IV—VII созывов от партии «Единая Россия» (с 2003 года). С 2006 года — президент </a:t>
            </a:r>
            <a:r>
              <a:rPr lang="ru-RU" sz="34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Федерации хоккея России</a:t>
            </a:r>
            <a:r>
              <a:rPr lang="ru-RU" sz="34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. Полковник запаса ВС РФ.</a:t>
            </a:r>
          </a:p>
          <a:p>
            <a:pPr marL="68580" indent="0">
              <a:buNone/>
            </a:pPr>
            <a:r>
              <a:rPr lang="ru-RU" sz="34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В период с 1969 по 1984 годы защищал ворота ЦСКА и сборной Советского Союза. В матчах чемпионата СССР сыграл 482 матча, на чемпионатах мира и Олимпийских Играх 117 игр. В турнирах Кубка Канады — 11 матчей</a:t>
            </a:r>
            <a:r>
              <a:rPr lang="ru-RU" sz="34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. </a:t>
            </a:r>
            <a:r>
              <a:rPr lang="ru-RU" sz="34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Вместе с Ириной Родниной зажёг Олимпийский огонь на церемонии открытия Олимпиады в Сочи 7 февраля 2014 года.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4810" y="714356"/>
            <a:ext cx="4465713" cy="20888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4810" y="2928934"/>
            <a:ext cx="4465713" cy="29817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52196" y="5906666"/>
            <a:ext cx="4634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Ирина Роднина и Владислав Третьяк зажигают олимпийский </a:t>
            </a:r>
            <a:r>
              <a:rPr lang="ru-RU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огонь.</a:t>
            </a:r>
            <a:endParaRPr lang="ru-RU" dirty="0">
              <a:latin typeface="Segoe UI Black" pitchFamily="34" charset="0"/>
              <a:ea typeface="Segoe UI Black" pitchFamily="34" charset="0"/>
              <a:cs typeface="Segoe UI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3438" y="0"/>
            <a:ext cx="350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Comic Sans MS" pitchFamily="66" charset="0"/>
                <a:ea typeface="MS PGothic" pitchFamily="34" charset="-128"/>
              </a:rPr>
              <a:t>Хоккей</a:t>
            </a:r>
            <a:endParaRPr lang="ru-RU" sz="4000" dirty="0">
              <a:solidFill>
                <a:schemeClr val="bg1"/>
              </a:solidFill>
              <a:latin typeface="Comic Sans MS" pitchFamily="66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2317999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620688"/>
            <a:ext cx="4357718" cy="5880146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1600" b="1" i="1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Лев </a:t>
            </a:r>
            <a:r>
              <a:rPr lang="ru-RU" sz="1600" b="1" i="1" dirty="0" err="1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Ива́нович</a:t>
            </a:r>
            <a:r>
              <a:rPr lang="ru-RU" sz="1600" b="1" i="1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600" b="1" i="1" dirty="0" err="1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Я́шин</a:t>
            </a:r>
            <a:r>
              <a:rPr lang="ru-RU" sz="1600" b="1" i="1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6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(22 октября 1929, Москва — 20 марта 1990, Москва) — советский футболист, вратарь, выступавший за московское «Динамо» и сборную СССР. Олимпийский чемпион 1956 года и чемпион Европы 1960 года, 5-кратный чемпион СССР, заслуженный мастер спорта СССР (1957). Герой Социалистического Труда (1990). Полковник, член КПСС с 1958 </a:t>
            </a:r>
            <a:r>
              <a:rPr lang="ru-RU" sz="1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года.</a:t>
            </a:r>
            <a:endParaRPr lang="ru-RU" sz="1600" dirty="0">
              <a:latin typeface="Segoe UI Black" pitchFamily="34" charset="0"/>
              <a:ea typeface="Segoe UI Black" pitchFamily="34" charset="0"/>
              <a:cs typeface="Segoe UI Black" pitchFamily="34" charset="0"/>
            </a:endParaRPr>
          </a:p>
          <a:p>
            <a:pPr marL="68580" indent="0">
              <a:buNone/>
            </a:pPr>
            <a:r>
              <a:rPr lang="ru-RU" sz="16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Лучший вратарь XX века по версиям </a:t>
            </a:r>
            <a:r>
              <a:rPr lang="ru-RU" sz="1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ФИФА, МФФИИС, </a:t>
            </a:r>
            <a:r>
              <a:rPr lang="ru-RU" sz="1600" dirty="0" err="1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World</a:t>
            </a:r>
            <a:r>
              <a:rPr lang="ru-RU" sz="16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600" dirty="0" err="1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Soccer</a:t>
            </a:r>
            <a:r>
              <a:rPr lang="ru-RU" sz="16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, </a:t>
            </a:r>
            <a:r>
              <a:rPr lang="ru-RU" sz="1600" dirty="0" err="1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France</a:t>
            </a:r>
            <a:r>
              <a:rPr lang="ru-RU" sz="16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600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Football</a:t>
            </a:r>
            <a:r>
              <a:rPr lang="ru-RU" sz="1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6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и </a:t>
            </a:r>
            <a:r>
              <a:rPr lang="ru-RU" sz="1600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Placar</a:t>
            </a:r>
            <a:r>
              <a:rPr lang="ru-RU" sz="1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. </a:t>
            </a:r>
            <a:r>
              <a:rPr lang="ru-RU" sz="16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Входит в список лучших игроков XX века по версиям </a:t>
            </a:r>
            <a:r>
              <a:rPr lang="ru-RU" sz="1600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Venerdì</a:t>
            </a:r>
            <a:r>
              <a:rPr lang="ru-RU" sz="1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, </a:t>
            </a:r>
            <a:r>
              <a:rPr lang="ru-RU" sz="1600" dirty="0" err="1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Guerin</a:t>
            </a:r>
            <a:r>
              <a:rPr lang="ru-RU" sz="16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600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Sportivo</a:t>
            </a:r>
            <a:r>
              <a:rPr lang="ru-RU" sz="1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, </a:t>
            </a:r>
            <a:r>
              <a:rPr lang="ru-RU" sz="1600" dirty="0" err="1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Planète</a:t>
            </a:r>
            <a:r>
              <a:rPr lang="ru-RU" sz="16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600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Foot</a:t>
            </a:r>
            <a:r>
              <a:rPr lang="ru-RU" sz="1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6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и </a:t>
            </a:r>
            <a:r>
              <a:rPr lang="ru-RU" sz="1600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Voetba</a:t>
            </a:r>
            <a:r>
              <a:rPr lang="en-US" sz="16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l</a:t>
            </a:r>
            <a:r>
              <a:rPr lang="ru-RU" sz="1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600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International</a:t>
            </a:r>
            <a:r>
              <a:rPr lang="ru-RU" sz="1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. </a:t>
            </a:r>
            <a:r>
              <a:rPr lang="ru-RU" sz="16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Единственный вратарь в истории, получавший «Золотой мяч». Считается одним из первых вратарей в мировом футболе, широко освоившим игру на выходах и по всей штрафной </a:t>
            </a:r>
            <a:r>
              <a:rPr lang="ru-RU" sz="1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площадке.</a:t>
            </a:r>
            <a:endParaRPr lang="ru-RU" sz="1600" dirty="0">
              <a:latin typeface="Segoe UI Black" pitchFamily="34" charset="0"/>
              <a:ea typeface="Segoe UI Black" pitchFamily="34" charset="0"/>
              <a:cs typeface="Segoe UI Black" pitchFamily="34" charset="0"/>
            </a:endParaRPr>
          </a:p>
          <a:p>
            <a:pPr marL="68580" indent="0">
              <a:buNone/>
            </a:pPr>
            <a:r>
              <a:rPr lang="ru-RU" sz="16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Последний матч провёл 27 мая 1971 года.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2120" y="692696"/>
            <a:ext cx="1763052" cy="28745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8599" y="3533079"/>
            <a:ext cx="3867858" cy="24482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08599" y="5981350"/>
            <a:ext cx="386785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Самое раннее фото Льва Яшина (второй слева), как вратаря. Турнир заводских любительских команд в 1948 году.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43438" y="0"/>
            <a:ext cx="350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Comic Sans MS" pitchFamily="66" charset="0"/>
                <a:ea typeface="MS PGothic" pitchFamily="34" charset="-128"/>
              </a:rPr>
              <a:t>Футбол</a:t>
            </a:r>
            <a:endParaRPr lang="ru-RU" sz="4000" dirty="0">
              <a:solidFill>
                <a:schemeClr val="bg1"/>
              </a:solidFill>
              <a:latin typeface="Comic Sans MS" pitchFamily="66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039609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692696"/>
            <a:ext cx="4071967" cy="580813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    </a:t>
            </a:r>
            <a:r>
              <a:rPr lang="ru-RU" sz="1600" b="1" i="1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Лариса Семеновна </a:t>
            </a:r>
            <a:r>
              <a:rPr lang="ru-RU" sz="1600" b="1" i="1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Латынина</a:t>
            </a:r>
            <a:r>
              <a:rPr lang="ru-RU" sz="1600" b="1" i="1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(девичья фамилия — </a:t>
            </a:r>
            <a:r>
              <a:rPr lang="ru-RU" sz="1600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Ди́рий</a:t>
            </a:r>
            <a:r>
              <a:rPr lang="ru-RU" sz="1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; род. 27 декабря 1934, Херсон, Украинская ССР, СССР) — советская гимнастка, девятикратная олимпийская чемпионка (1956, 1960, 1964), Заслуженный мастер спорта СССР (1956), неоднократная чемпионка мира и Европы (1957-62), СССР (1956-64) в личных и командных соревнованиях, Заслуженный тренер СССР (1972), Заслуженный работник физической культуры Российской Федерации. До 2012 года имела наибольшую (по количеству) коллекцию олимпийских медалей за всю историю спорта — 9 золотых, 5 серебряных и 4 бронзовых медали. </a:t>
            </a:r>
            <a:r>
              <a:rPr lang="ru-RU" sz="1600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Латынина</a:t>
            </a:r>
            <a:r>
              <a:rPr lang="ru-RU" sz="1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известна также тем, что на чемпионате Европы 1957 года выиграла все золотые медали.</a:t>
            </a:r>
            <a:endParaRPr lang="ru-RU" sz="1600" dirty="0">
              <a:latin typeface="Segoe UI Black" pitchFamily="34" charset="0"/>
              <a:ea typeface="Segoe UI Black" pitchFamily="34" charset="0"/>
              <a:cs typeface="Segoe UI Black" pitchFamily="34" charset="0"/>
            </a:endParaRPr>
          </a:p>
        </p:txBody>
      </p:sp>
      <p:pic>
        <p:nvPicPr>
          <p:cNvPr id="4" name="Рисунок 3" descr="_5_CIEu97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3356992"/>
            <a:ext cx="4179125" cy="27860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3438" y="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Comic Sans MS" pitchFamily="66" charset="0"/>
                <a:ea typeface="MS PGothic" pitchFamily="34" charset="-128"/>
              </a:rPr>
              <a:t>Гимнастика</a:t>
            </a:r>
            <a:endParaRPr lang="ru-RU" sz="4000" dirty="0">
              <a:solidFill>
                <a:schemeClr val="bg1"/>
              </a:solidFill>
              <a:latin typeface="Comic Sans MS" pitchFamily="66" charset="0"/>
              <a:ea typeface="MS PGothic" pitchFamily="34" charset="-128"/>
            </a:endParaRPr>
          </a:p>
        </p:txBody>
      </p:sp>
      <p:pic>
        <p:nvPicPr>
          <p:cNvPr id="6" name="Рисунок 5" descr="_6_yNzXxx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714356"/>
            <a:ext cx="3857652" cy="257176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357686" y="6143644"/>
            <a:ext cx="42017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Лариса </a:t>
            </a:r>
            <a:r>
              <a:rPr lang="ru-RU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Латынина</a:t>
            </a:r>
            <a:r>
              <a:rPr lang="ru-RU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на Олимпиаде </a:t>
            </a:r>
            <a:endParaRPr lang="ru-RU" dirty="0">
              <a:latin typeface="Segoe UI Black" pitchFamily="34" charset="0"/>
              <a:ea typeface="Segoe UI Black" pitchFamily="34" charset="0"/>
              <a:cs typeface="Segoe UI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9363955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548680"/>
            <a:ext cx="4572032" cy="60235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570" b="1" i="1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599" b="1" i="1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   </a:t>
            </a:r>
            <a:r>
              <a:rPr lang="ru-RU" sz="1599" b="1" i="1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Серге́й</a:t>
            </a:r>
            <a:r>
              <a:rPr lang="ru-RU" sz="1599" b="1" i="1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599" b="1" i="1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Наза́рович</a:t>
            </a:r>
            <a:r>
              <a:rPr lang="ru-RU" sz="1599" b="1" i="1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599" b="1" i="1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Бу́бка</a:t>
            </a:r>
            <a:r>
              <a:rPr lang="ru-RU" sz="1599" b="1" i="1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599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(</a:t>
            </a:r>
            <a:r>
              <a:rPr lang="ru-RU" sz="1599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укр</a:t>
            </a:r>
            <a:r>
              <a:rPr lang="ru-RU" sz="1599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. </a:t>
            </a:r>
            <a:r>
              <a:rPr lang="ru-RU" sz="1599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Сергі́й</a:t>
            </a:r>
            <a:r>
              <a:rPr lang="ru-RU" sz="1599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599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Наза́рович</a:t>
            </a:r>
            <a:r>
              <a:rPr lang="ru-RU" sz="1599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599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Бу́бка</a:t>
            </a:r>
            <a:r>
              <a:rPr lang="ru-RU" sz="1599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; род. 4 декабря 1963, Луганск, Украинская ССР) — советский и украинский спортсмен-легкоатлет по прыжкам с шестом. Первый в мире человек, прыгнувший выше шести метров. Заслуженный мастер спорта СССР (1983). Чемпион Олимпийских игр 1988, 6-кратный чемпион мира (1983, 1987, 1991, 1993, 1995, 1997), чемпион Европы (1986) и СССР (1984, 1985). Победитель Кубков мира и Европы (1985) в прыжках с шестом. Серебряный призёр международных соревнований «Дружба — 84». Владел мировым рекордом в прыжке с шестом в закрытых помещениях (6,15 м) с 1993 по 2014 годы (на протяжении более чем двух десятилетий, вплоть до 15 февраля 2014 г., когда рекорд побил </a:t>
            </a:r>
            <a:r>
              <a:rPr lang="ru-RU" sz="1599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Рено</a:t>
            </a:r>
            <a:r>
              <a:rPr lang="ru-RU" sz="1599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599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Лавиллени</a:t>
            </a:r>
            <a:r>
              <a:rPr lang="ru-RU" sz="1599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)[2]. Владеет мировым рекордом в прыжке с шестом на открытых аренах (6,14 м) с 1994 года.</a:t>
            </a:r>
            <a:endParaRPr lang="ru-RU" sz="1599" dirty="0">
              <a:latin typeface="Segoe UI Black" pitchFamily="34" charset="0"/>
              <a:ea typeface="Segoe UI Black" pitchFamily="34" charset="0"/>
              <a:cs typeface="Segoe UI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0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  <a:ea typeface="MS PGothic" pitchFamily="34" charset="-128"/>
              </a:rPr>
              <a:t>Прыжки с шестом</a:t>
            </a:r>
            <a:endParaRPr lang="ru-RU" sz="2800" dirty="0">
              <a:solidFill>
                <a:schemeClr val="bg1"/>
              </a:solidFill>
              <a:latin typeface="Comic Sans MS" pitchFamily="66" charset="0"/>
              <a:ea typeface="MS PGothic" pitchFamily="34" charset="-128"/>
            </a:endParaRPr>
          </a:p>
        </p:txBody>
      </p:sp>
      <p:pic>
        <p:nvPicPr>
          <p:cNvPr id="5" name="Рисунок 4" descr="athletes1840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57738" y="714356"/>
            <a:ext cx="3886228" cy="485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995013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052736"/>
            <a:ext cx="4357718" cy="54566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    </a:t>
            </a:r>
            <a:r>
              <a:rPr lang="ru-RU" sz="1600" i="1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Ири́на</a:t>
            </a:r>
            <a:r>
              <a:rPr lang="ru-RU" sz="1600" i="1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1600" i="1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Константи́новна</a:t>
            </a:r>
            <a:r>
              <a:rPr lang="ru-RU" sz="1600" i="1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Роднина́ </a:t>
            </a:r>
            <a:r>
              <a:rPr lang="ru-RU" sz="1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(р. 12 сентября 1949, Москва)– легендарная советская фигуристка, которую за достижения в спорте боготворят во всем мире. Десятикратная чемпионка мира, трехкратная олимпийская чемпионка и одиннадцатикратная чемпионка Европы в парном катании вошла в историю как не проигравшая ни одного турнира спортсменка, за что ее внесли в Книгу рекордов Гиннеса. По завершению спортивной карьеры активно принимает участие в политической жизни России, входит в депутатскую команду Госдумы в составе партии «Единая Россия» и является членом Совета при президенте РФ по физической культуре и спорту.</a:t>
            </a:r>
            <a:endParaRPr lang="ru-RU" sz="1600" dirty="0">
              <a:latin typeface="Segoe UI Black" pitchFamily="34" charset="0"/>
              <a:ea typeface="Segoe UI Black" pitchFamily="34" charset="0"/>
              <a:cs typeface="Segoe UI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0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Фигурное катание</a:t>
            </a:r>
            <a:endParaRPr lang="ru-RU" sz="28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1443613173-celeb_img_None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714356"/>
            <a:ext cx="4087934" cy="271464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99992" y="3501008"/>
            <a:ext cx="4320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Ирина Роднина и Александр Зайцев</a:t>
            </a:r>
            <a:endParaRPr lang="ru-RU" dirty="0">
              <a:latin typeface="Segoe UI Black" pitchFamily="34" charset="0"/>
              <a:ea typeface="Segoe UI Black" pitchFamily="34" charset="0"/>
              <a:cs typeface="Segoe UI Black" pitchFamily="34" charset="0"/>
            </a:endParaRPr>
          </a:p>
        </p:txBody>
      </p:sp>
      <p:pic>
        <p:nvPicPr>
          <p:cNvPr id="8" name="Рисунок 7" descr="12058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4000504"/>
            <a:ext cx="4235532" cy="221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2996249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836712"/>
            <a:ext cx="4286281" cy="573556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600" b="1" dirty="0" smtClean="0"/>
              <a:t>    </a:t>
            </a:r>
            <a:r>
              <a:rPr lang="ru-RU" sz="2600" b="1" i="1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Алекса́ндр</a:t>
            </a:r>
            <a:r>
              <a:rPr lang="ru-RU" sz="2600" b="1" i="1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2600" b="1" i="1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Никола́евич</a:t>
            </a:r>
            <a:r>
              <a:rPr lang="ru-RU" sz="2600" b="1" i="1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sz="2600" b="1" i="1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Дитя́тин</a:t>
            </a:r>
            <a:r>
              <a:rPr lang="ru-RU" sz="2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 (род. 7 августа 1957, </a:t>
            </a:r>
            <a:r>
              <a:rPr lang="ru-RU" sz="2600" u="sng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Ленинград</a:t>
            </a:r>
            <a:r>
              <a:rPr lang="ru-RU" sz="2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, СССР) — советский гимнаст, трёхкратный олимпийский чемпион, семикратный чемпион мира, один из лучших гимнастов всех времён. Заслуженный мастер спорта СССР (1979). Семикратный чемпион мира 1979 и 1981 годов. Двукратный чемпион Европы 1979 года. Многократный чемпион спартакиад народов СССР. Единственный в мире гимнаст, имеющий медали во всех оцениваемых упражнениях на одних Играх: на московской Олимпиаде 1980 года завоевал 3 золотых, 4 серебряных и 1 бронзовую медаль. С этим результатом он вошёл в книгу рекордов </a:t>
            </a:r>
            <a:r>
              <a:rPr lang="ru-RU" sz="2600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Гиннесса</a:t>
            </a:r>
            <a:r>
              <a:rPr lang="ru-RU" sz="2600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. Выступал за ленинградское «Динамо».</a:t>
            </a:r>
          </a:p>
          <a:p>
            <a:endParaRPr lang="ru-RU" dirty="0">
              <a:latin typeface="Segoe UI Black" pitchFamily="34" charset="0"/>
              <a:ea typeface="Segoe UI Black" pitchFamily="34" charset="0"/>
              <a:cs typeface="Segoe UI Black" pitchFamily="34" charset="0"/>
            </a:endParaRPr>
          </a:p>
        </p:txBody>
      </p:sp>
      <p:pic>
        <p:nvPicPr>
          <p:cNvPr id="4" name="Рисунок 3" descr="5c1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714356"/>
            <a:ext cx="3929090" cy="53697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5008" y="6072206"/>
            <a:ext cx="1927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Олимпиада-80</a:t>
            </a:r>
            <a:endParaRPr lang="ru-RU" dirty="0">
              <a:latin typeface="Segoe UI Black" pitchFamily="34" charset="0"/>
              <a:ea typeface="Segoe UI Black" pitchFamily="34" charset="0"/>
              <a:cs typeface="Segoe UI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3438" y="0"/>
            <a:ext cx="350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Comic Sans MS" pitchFamily="66" charset="0"/>
                <a:ea typeface="MS PGothic" pitchFamily="34" charset="-128"/>
              </a:rPr>
              <a:t>Гимнастика</a:t>
            </a:r>
            <a:endParaRPr lang="ru-RU" sz="4000" dirty="0">
              <a:solidFill>
                <a:schemeClr val="bg1"/>
              </a:solidFill>
              <a:latin typeface="Comic Sans MS" pitchFamily="66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1485644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620688"/>
            <a:ext cx="4357718" cy="580870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   </a:t>
            </a:r>
            <a:r>
              <a:rPr lang="ru-RU" b="1" i="1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Алекса́ндр</a:t>
            </a:r>
            <a:r>
              <a:rPr lang="ru-RU" b="1" i="1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b="1" i="1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Влади́мирович</a:t>
            </a:r>
            <a:r>
              <a:rPr lang="ru-RU" b="1" i="1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b="1" i="1" dirty="0" err="1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Попо́в</a:t>
            </a:r>
            <a:r>
              <a:rPr lang="ru-RU" b="1" i="1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 </a:t>
            </a:r>
            <a:r>
              <a:rPr lang="ru-RU" dirty="0" smtClean="0">
                <a:latin typeface="Segoe UI Black" pitchFamily="34" charset="0"/>
                <a:ea typeface="Segoe UI Black" pitchFamily="34" charset="0"/>
                <a:cs typeface="Segoe UI Black" pitchFamily="34" charset="0"/>
              </a:rPr>
              <a:t>(16 ноября 1971, Свердловск-45, ныне г. Лесной, Свердловская область, РСФСР, СССР) — советский и российский пловец, четырёхкратный олимпийский чемпион, шестикратный чемпион мира, 21-кратный чемпион Европы, один из доминирующих пловцов на мировом уровне в 1990-х. Воспитанник спортивного клуба «Факел» города Свердловск-45. Окончил Волгоградский государственный институт физической культуры. Награждён орденом «За заслуги перед Отечеством» III степени (26 августа 1996), орденом Дружбы (2002). Заслуженный мастер спорта СССР (1992).</a:t>
            </a:r>
            <a:endParaRPr lang="ru-RU" dirty="0">
              <a:latin typeface="Segoe UI Black" pitchFamily="34" charset="0"/>
              <a:ea typeface="Segoe UI Black" pitchFamily="34" charset="0"/>
              <a:cs typeface="Segoe UI Black" pitchFamily="34" charset="0"/>
            </a:endParaRPr>
          </a:p>
        </p:txBody>
      </p:sp>
      <p:pic>
        <p:nvPicPr>
          <p:cNvPr id="4" name="Рисунок 3" descr="12447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714356"/>
            <a:ext cx="2643206" cy="3376221"/>
          </a:xfrm>
          <a:prstGeom prst="rect">
            <a:avLst/>
          </a:prstGeom>
        </p:spPr>
      </p:pic>
      <p:pic>
        <p:nvPicPr>
          <p:cNvPr id="5" name="Рисунок 4" descr="12447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4077072"/>
            <a:ext cx="3619504" cy="24092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3438" y="0"/>
            <a:ext cx="350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Comic Sans MS" pitchFamily="66" charset="0"/>
              </a:rPr>
              <a:t>Плавание</a:t>
            </a:r>
            <a:endParaRPr lang="ru-RU" sz="40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3208982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rgbClr val="00B0F0"/>
                  </a:solidFill>
                </a:ln>
              </a:rPr>
              <a:t>Легендарных спортсменов еще очень много, их имена мы будем помнить всегда.</a:t>
            </a:r>
            <a:endParaRPr lang="ru-RU" dirty="0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924944"/>
            <a:ext cx="6777317" cy="2907685"/>
          </a:xfr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  <a:scene3d>
              <a:camera prst="perspectiveRelaxedModerately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>
              <a:buNone/>
            </a:pPr>
            <a:r>
              <a:rPr lang="ru-RU" sz="8000" dirty="0" smtClean="0">
                <a:ln>
                  <a:solidFill>
                    <a:srgbClr val="002060"/>
                  </a:solidFill>
                </a:ln>
                <a:effectLst>
                  <a:reflection blurRad="6350" stA="60000" endA="900" endPos="58000" dir="5400000" sy="-100000" algn="bl" rotWithShape="0"/>
                </a:effectLst>
              </a:rPr>
              <a:t>Спасибо за внимание !</a:t>
            </a:r>
            <a:endParaRPr lang="ru-RU" sz="8000" dirty="0">
              <a:ln>
                <a:solidFill>
                  <a:srgbClr val="002060"/>
                </a:solidFill>
              </a:ln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4615875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166</TotalTime>
  <Words>625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Легенды и герои большого спорта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Легендарных спортсменов еще очень много, их имена мы будем помнить всегда.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Легенды и герои большого спорта</dc:title>
  <dc:creator>user</dc:creator>
  <cp:lastModifiedBy>1</cp:lastModifiedBy>
  <cp:revision>15</cp:revision>
  <dcterms:created xsi:type="dcterms:W3CDTF">2017-05-10T05:29:01Z</dcterms:created>
  <dcterms:modified xsi:type="dcterms:W3CDTF">2017-05-11T06:27:25Z</dcterms:modified>
</cp:coreProperties>
</file>