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Облицовка вертикальных поверхностей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Керамической плиткой способом «шов в шов» кухонного фартука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Варианты расположения ряда из не полномерной плитки: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Не удачный</a:t>
            </a:r>
            <a:endParaRPr lang="ru-RU" dirty="0"/>
          </a:p>
        </p:txBody>
      </p:sp>
      <p:pic>
        <p:nvPicPr>
          <p:cNvPr id="1026" name="Picture 2" descr="C:\Users\Коледж\Desktop\Облицовка участка поверхност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85993"/>
            <a:ext cx="750099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ледж\Desktop\Облицовка участка поверхности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83640"/>
            <a:ext cx="8143931" cy="46028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9"/>
            <a:ext cx="8229600" cy="659764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2. С применением фризовой несимметричной вставки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Удачный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045"/>
            <a:ext cx="8229600" cy="68119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С применением симметричной фризовой вставки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Удачный вариант</a:t>
            </a:r>
            <a:endParaRPr lang="ru-RU" dirty="0"/>
          </a:p>
        </p:txBody>
      </p:sp>
      <p:pic>
        <p:nvPicPr>
          <p:cNvPr id="3074" name="Picture 2" descr="C:\Users\Коледж\Desktop\Облицовка участка поверхност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8929718" cy="4214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921"/>
            <a:ext cx="8229600" cy="66690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4.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Удачный вариант</a:t>
            </a:r>
            <a:endParaRPr lang="ru-RU" dirty="0"/>
          </a:p>
        </p:txBody>
      </p:sp>
      <p:pic>
        <p:nvPicPr>
          <p:cNvPr id="4098" name="Picture 2" descr="C:\Users\Коледж\Desktop\Облицовка участка поверхности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7715304" cy="4000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ледж\Desktop\Облицовка участка поверхност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4286280" cy="3317451"/>
          </a:xfrm>
          <a:prstGeom prst="rect">
            <a:avLst/>
          </a:prstGeom>
          <a:noFill/>
        </p:spPr>
      </p:pic>
      <p:pic>
        <p:nvPicPr>
          <p:cNvPr id="5123" name="Picture 3" descr="C:\Users\Коледж\Desktop\Облицовка участка поверхности\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2"/>
            <a:ext cx="4357686" cy="3490962"/>
          </a:xfrm>
          <a:prstGeom prst="rect">
            <a:avLst/>
          </a:prstGeom>
          <a:noFill/>
        </p:spPr>
      </p:pic>
      <p:pic>
        <p:nvPicPr>
          <p:cNvPr id="5125" name="Picture 5" descr="C:\Users\Коледж\Desktop\Облицовка участка поверхности\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357562"/>
            <a:ext cx="4833910" cy="3500462"/>
          </a:xfrm>
          <a:prstGeom prst="rect">
            <a:avLst/>
          </a:prstGeom>
          <a:noFill/>
        </p:spPr>
      </p:pic>
      <p:pic>
        <p:nvPicPr>
          <p:cNvPr id="5130" name="Picture 10" descr="C:\Users\Коледж\Desktop\Облицовка участка поверхности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-24"/>
            <a:ext cx="4714908" cy="3335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47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Облицовка вертикальных поверхностей</vt:lpstr>
      <vt:lpstr>Варианты расположения ряда из не полномерной плитки: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Коледж</dc:creator>
  <cp:lastModifiedBy>рик</cp:lastModifiedBy>
  <cp:revision>5</cp:revision>
  <dcterms:created xsi:type="dcterms:W3CDTF">2014-10-07T08:44:37Z</dcterms:created>
  <dcterms:modified xsi:type="dcterms:W3CDTF">2014-10-20T17:06:11Z</dcterms:modified>
</cp:coreProperties>
</file>