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56" r:id="rId6"/>
    <p:sldId id="258" r:id="rId7"/>
    <p:sldId id="257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54CEC-4811-4A7A-AA11-9BDC0A08B562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7285D-01C8-4F04-96EC-5FEA21E52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54CEC-4811-4A7A-AA11-9BDC0A08B562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7285D-01C8-4F04-96EC-5FEA21E521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54CEC-4811-4A7A-AA11-9BDC0A08B56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28.02.2017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7285D-01C8-4F04-96EC-5FEA21E521C4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8136904" cy="1470025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6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«Что </a:t>
            </a:r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 путь </a:t>
            </a:r>
            <a:r>
              <a:rPr lang="ru-RU" sz="6600" b="1" i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sz="6600" b="1" i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счастливым»</a:t>
            </a:r>
            <a:endParaRPr lang="ru-RU" sz="66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315416"/>
            <a:ext cx="8136904" cy="1470025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sz="66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700808"/>
            <a:ext cx="8424936" cy="1752600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Познакомиться с правилами безопасности поведения на улицах и дорогах</a:t>
            </a:r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работы в группах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Слушай, что говорят другие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Делай выводы об услышанном, задавай вопросы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Говори спокойно, только по делу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Помогай товарищам, если они об этом просят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Точно выполняй возложенную на тебя роль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ты пешеход</a:t>
            </a:r>
            <a:endParaRPr lang="ru-RU" sz="66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3c382e6s-9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203536"/>
            <a:ext cx="4248472" cy="5483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ты велосипедист</a:t>
            </a:r>
            <a:endParaRPr lang="ru-RU" sz="66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hello_html_362e2ad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5292080" cy="2925114"/>
          </a:xfrm>
          <a:prstGeom prst="rect">
            <a:avLst/>
          </a:prstGeom>
          <a:noFill/>
        </p:spPr>
      </p:pic>
      <p:pic>
        <p:nvPicPr>
          <p:cNvPr id="2051" name="Picture 3" descr="C:\Users\1\Desktop\14327321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8961" y="3320236"/>
            <a:ext cx="4875039" cy="3537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ты пассажир</a:t>
            </a:r>
            <a:endParaRPr lang="ru-RU" sz="66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1616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4408488" cy="2953686"/>
          </a:xfrm>
          <a:prstGeom prst="rect">
            <a:avLst/>
          </a:prstGeom>
          <a:noFill/>
        </p:spPr>
      </p:pic>
      <p:pic>
        <p:nvPicPr>
          <p:cNvPr id="3075" name="Picture 3" descr="C:\Users\1\Desktop\0028-040-Dvizhenie-avtomobil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700808"/>
            <a:ext cx="4898331" cy="3492827"/>
          </a:xfrm>
          <a:prstGeom prst="rect">
            <a:avLst/>
          </a:prstGeom>
          <a:noFill/>
        </p:spPr>
      </p:pic>
      <p:pic>
        <p:nvPicPr>
          <p:cNvPr id="3076" name="Picture 4" descr="C:\Users\1\Desktop\hello_html_1db59b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52757"/>
            <a:ext cx="4427984" cy="3005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71400"/>
            <a:ext cx="8229600" cy="1143000"/>
          </a:xfrm>
        </p:spPr>
        <p:txBody>
          <a:bodyPr>
            <a:normAutofit/>
          </a:bodyPr>
          <a:lstStyle/>
          <a:p>
            <a:endParaRPr lang="ru-RU" sz="66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692696"/>
            <a:ext cx="2808312" cy="4525963"/>
          </a:xfrm>
        </p:spPr>
        <p:txBody>
          <a:bodyPr>
            <a:noAutofit/>
          </a:bodyPr>
          <a:lstStyle/>
          <a:p>
            <a:pPr marL="742950" indent="-742950">
              <a:buAutoNum type="arabicPeriod"/>
            </a:pP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marL="742950" indent="-742950">
              <a:buAutoNum type="arabicPeriod"/>
            </a:pP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742950" indent="-742950">
              <a:buAutoNum type="arabicPeriod"/>
            </a:pP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742950" indent="-742950">
              <a:buAutoNum type="arabicPeriod"/>
            </a:pP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marL="742950" indent="-742950">
              <a:buAutoNum type="arabicPeriod"/>
            </a:pP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71400"/>
            <a:ext cx="8229600" cy="1143000"/>
          </a:xfrm>
        </p:spPr>
        <p:txBody>
          <a:bodyPr>
            <a:normAutofit/>
          </a:bodyPr>
          <a:lstStyle/>
          <a:p>
            <a:endParaRPr lang="ru-RU" sz="66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612576" y="2852936"/>
            <a:ext cx="10297144" cy="4525963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Стр. 8 – 13 прочитать, ответить на вопросы раздела «Проверь себя»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1"/>
            <a:ext cx="9144000" cy="2564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82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Тема Office</vt:lpstr>
      <vt:lpstr>1_Тема Office</vt:lpstr>
      <vt:lpstr>2_Тема Office</vt:lpstr>
      <vt:lpstr>3_Тема Office</vt:lpstr>
      <vt:lpstr>4_Тема Office</vt:lpstr>
      <vt:lpstr>Тема урока: «Что бы путь был счастливым»</vt:lpstr>
      <vt:lpstr>Цель урока:</vt:lpstr>
      <vt:lpstr>Правила работы в группах</vt:lpstr>
      <vt:lpstr>Если ты пешеход</vt:lpstr>
      <vt:lpstr>Если ты велосипедист</vt:lpstr>
      <vt:lpstr>Если ты пассажир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бы путь был счастливым</dc:title>
  <dc:creator>Windows User</dc:creator>
  <cp:lastModifiedBy>Windows User</cp:lastModifiedBy>
  <cp:revision>5</cp:revision>
  <dcterms:created xsi:type="dcterms:W3CDTF">2017-02-19T08:06:01Z</dcterms:created>
  <dcterms:modified xsi:type="dcterms:W3CDTF">2017-02-28T19:18:16Z</dcterms:modified>
</cp:coreProperties>
</file>