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d4a4b5424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528664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377720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675631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56378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61850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43252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129507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81748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225387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93118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925874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E5F5FDA-0DE2-4BE4-BD07-5EFA42EB118D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72BDAE1-96AA-41E9-8A5B-7DF510607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4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66989" y="261939"/>
            <a:ext cx="6154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8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4000" b="1">
                <a:solidFill>
                  <a:srgbClr val="008000"/>
                </a:solidFill>
                <a:latin typeface="Comic Sans MS" panose="030F0702030302020204" pitchFamily="66" charset="0"/>
              </a:rPr>
              <a:t>Опыт №3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881188" y="6262688"/>
            <a:ext cx="857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70C0"/>
                </a:solidFill>
                <a:latin typeface="Comic Sans MS" panose="030F0702030302020204" pitchFamily="66" charset="0"/>
              </a:rPr>
              <a:t>Не хватает тепла</a:t>
            </a:r>
            <a:r>
              <a:rPr lang="ru-RU" altLang="ru-RU" sz="1800" b="1">
                <a:solidFill>
                  <a:srgbClr val="008000"/>
                </a:solidFill>
                <a:latin typeface="Comic Sans MS" panose="030F0702030302020204" pitchFamily="66" charset="0"/>
              </a:rPr>
              <a:t>             Свет, тепло, влага       </a:t>
            </a:r>
            <a:r>
              <a:rPr lang="ru-RU" altLang="ru-RU" sz="1800" b="1">
                <a:solidFill>
                  <a:srgbClr val="FF0000"/>
                </a:solidFill>
                <a:latin typeface="Comic Sans MS" panose="030F0702030302020204" pitchFamily="66" charset="0"/>
              </a:rPr>
              <a:t>Не хватает  света</a:t>
            </a:r>
            <a:endParaRPr lang="ru-RU" altLang="ru-RU" sz="18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5" name="Picture 7" descr="L:\IMG_33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3512" y="2594270"/>
            <a:ext cx="273630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L:\IMG_333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0176" y="785794"/>
            <a:ext cx="2376264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7" name="Picture 9" descr="L:\IMG_333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4364" y="2132856"/>
            <a:ext cx="2857520" cy="295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11279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9BDFCEE-6E53-4E10-9126-7273CE530518}" vid="{4A61BAE1-EE1F-4E9B-9205-7E92238C44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15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Тема1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1</cp:revision>
  <dcterms:created xsi:type="dcterms:W3CDTF">2017-05-11T10:21:35Z</dcterms:created>
  <dcterms:modified xsi:type="dcterms:W3CDTF">2017-05-11T10:21:50Z</dcterms:modified>
</cp:coreProperties>
</file>