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741" autoAdjust="0"/>
  </p:normalViewPr>
  <p:slideViewPr>
    <p:cSldViewPr>
      <p:cViewPr varScale="1">
        <p:scale>
          <a:sx n="10" d="100"/>
          <a:sy n="10" d="100"/>
        </p:scale>
        <p:origin x="91" y="-108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DCA59CC-97AF-4308-8C78-26BC58075CC7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59254B2-0385-4466-9554-134D605389C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496944" cy="2088232"/>
          </a:xfrm>
        </p:spPr>
        <p:txBody>
          <a:bodyPr/>
          <a:lstStyle/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Культурные практики обогащения игрового опыта детей младшей группы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93096"/>
            <a:ext cx="7846640" cy="230425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Опыт работы воспитателей Штей Е.А и </a:t>
            </a:r>
            <a:r>
              <a:rPr lang="ru-RU" sz="2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Слудной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Л.И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Санкт-Петербург 2016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9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64" y="0"/>
            <a:ext cx="916766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267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13" y="476672"/>
            <a:ext cx="8541993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82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8119"/>
            <a:ext cx="8712968" cy="6359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21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03389"/>
            <a:ext cx="8424936" cy="630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734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7933"/>
            <a:ext cx="8640960" cy="647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943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</TotalTime>
  <Words>16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Опыт работы воспитателей Штей Е.А и Слудной Л.И      Санкт-Петербург 2016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4</cp:revision>
  <dcterms:created xsi:type="dcterms:W3CDTF">2016-11-29T15:11:32Z</dcterms:created>
  <dcterms:modified xsi:type="dcterms:W3CDTF">2016-11-29T16:00:44Z</dcterms:modified>
</cp:coreProperties>
</file>