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7" r:id="rId4"/>
    <p:sldId id="258" r:id="rId5"/>
    <p:sldId id="268" r:id="rId6"/>
    <p:sldId id="260" r:id="rId7"/>
    <p:sldId id="269" r:id="rId8"/>
    <p:sldId id="261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908720"/>
            <a:ext cx="8229600" cy="24271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/>
              <a:t>«</a:t>
            </a:r>
            <a:r>
              <a:rPr lang="ru-RU" sz="5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ЗЕЛЁНАЯ</a:t>
            </a:r>
            <a:r>
              <a:rPr lang="ru-RU" sz="5300" dirty="0" smtClean="0">
                <a:solidFill>
                  <a:srgbClr val="00B050"/>
                </a:solidFill>
              </a:rPr>
              <a:t> </a:t>
            </a:r>
            <a:r>
              <a:rPr lang="ru-RU" sz="5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АКЦИЯ</a:t>
            </a:r>
            <a:r>
              <a:rPr lang="ru-RU" sz="6000" dirty="0" smtClean="0"/>
              <a:t>»</a:t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556792"/>
            <a:ext cx="7812360" cy="2947088"/>
          </a:xfrm>
        </p:spPr>
        <p:txBody>
          <a:bodyPr>
            <a:normAutofit fontScale="85000" lnSpcReduction="1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r"/>
            <a:endParaRPr lang="ru-RU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r"/>
            <a:endParaRPr lang="ru-RU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r"/>
            <a:endParaRPr lang="ru-RU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4000" cap="all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МКОУ «</a:t>
            </a:r>
            <a:r>
              <a:rPr lang="ru-RU" sz="4000" cap="all" dirty="0" err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Высокинская</a:t>
            </a:r>
            <a:r>
              <a:rPr lang="ru-RU" sz="4000" cap="all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СОШ»</a:t>
            </a:r>
          </a:p>
          <a:p>
            <a:pPr algn="ctr"/>
            <a:endParaRPr lang="ru-RU" sz="3000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6200" cap="all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ОТЧЁТ</a:t>
            </a:r>
            <a:endParaRPr lang="ru-RU" sz="6200" cap="all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Рисунок 3" descr="sdelaem_vmeste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64088" y="4509120"/>
            <a:ext cx="3308109" cy="1670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896" y="764704"/>
            <a:ext cx="4824536" cy="224676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Сазанова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Маргарита, 19 апреля провела экологический урок «Свобода от отходов» в 8 классе. Учащиеся очень увлеклись рассказом Маргариты. Активно участвовали в беседе на тему переработки отходов. Обсуждали проблему утилизации опасных отходов.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3e780becd224db1bd9ff9feca72fa54f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0"/>
            <a:ext cx="3456384" cy="34563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y_Xv-2ZHf-w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15616" y="3645024"/>
            <a:ext cx="4464496" cy="29751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788024" y="0"/>
            <a:ext cx="248157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Эколидер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Рисунок 5" descr="sdelaem_vmeste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228184" y="4293096"/>
            <a:ext cx="2299997" cy="1161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CgxqCcQc0w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3573016"/>
            <a:ext cx="4142275" cy="2760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Hc02gfsgwmg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6016" y="1772816"/>
            <a:ext cx="3678919" cy="36396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67544" y="404664"/>
            <a:ext cx="3960440" cy="2862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27 апреля, Маргарита провела второй экологический урок «Свобода от отходов» в 6 классе. Учащихся заинтересовала игра «Жизненный цикл вещей». Они активно обсуждали проблему переработки отходов, предлагали свои пути решения проблемы.</a:t>
            </a:r>
            <a:endParaRPr lang="ru-RU" b="1" dirty="0"/>
          </a:p>
        </p:txBody>
      </p:sp>
      <p:pic>
        <p:nvPicPr>
          <p:cNvPr id="6" name="Рисунок 5" descr="sdelaem_vmeste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64088" y="260648"/>
            <a:ext cx="2372005" cy="1197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3e014babfcbc41e35b675211dad17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260648"/>
            <a:ext cx="3384376" cy="33843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5I-LRInuEcM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3886026"/>
            <a:ext cx="3600400" cy="2399330"/>
          </a:xfrm>
          <a:prstGeom prst="rect">
            <a:avLst/>
          </a:prstGeom>
        </p:spPr>
      </p:pic>
      <p:pic>
        <p:nvPicPr>
          <p:cNvPr id="4" name="Рисунок 3" descr="-ewO2dsRusI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11960" y="3356992"/>
            <a:ext cx="3781897" cy="2520280"/>
          </a:xfrm>
          <a:prstGeom prst="rect">
            <a:avLst/>
          </a:prstGeom>
        </p:spPr>
      </p:pic>
      <p:pic>
        <p:nvPicPr>
          <p:cNvPr id="5" name="Рисунок 4" descr="sdelaem_vmeste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12160" y="5880810"/>
            <a:ext cx="1934915" cy="97719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16016" y="188640"/>
            <a:ext cx="28803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Эколидер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5896" y="908720"/>
            <a:ext cx="4896544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20 апреля, Золотарев Артем, провел экологический урок «Свобода от отходов» в 5 классе. Он смог этой темой заинтересовать учащихся так, что они нарисовали больше всех экологических плакатов. Дети с удовольствием отвечали на вопросы, участвовали в играх.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RSNn5HqXBM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3429000"/>
            <a:ext cx="4358215" cy="29043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giSfrOhs2rc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7544" y="332656"/>
            <a:ext cx="4322169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sdelaem_vmeste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80112" y="5373216"/>
            <a:ext cx="1934915" cy="9771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48064" y="548680"/>
            <a:ext cx="3456384" cy="424731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26 апреля, Артем провел второй экологический урок «Свобода от отходов» в 7 классе. Учащиеся были заинтересованы данной темой. Задавали много вопросов, отвечали сами на многие задания и вопросы. С удовольствием играли, делали выводы, обсуждали проблему утилизации отходов. Очень заинтересовал вопрос вторичной переработке отходов.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332656"/>
            <a:ext cx="59218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Right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>
                  <a:solidFill>
                    <a:schemeClr val="accent6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ЭКОМАРАФОН</a:t>
            </a:r>
            <a:endParaRPr lang="ru-RU" sz="5400" b="1" cap="all" spc="0" dirty="0">
              <a:ln w="0">
                <a:solidFill>
                  <a:schemeClr val="accent6">
                    <a:lumMod val="50000"/>
                  </a:schemeClr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00808"/>
            <a:ext cx="7848872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АКЦИЯ – «Посади дерево!» 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SDC145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2852936"/>
            <a:ext cx="2496277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SDC1450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3568" y="4581128"/>
            <a:ext cx="2592288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SDC1450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987824" y="4509120"/>
            <a:ext cx="2592288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SDC1450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436096" y="4725144"/>
            <a:ext cx="2555776" cy="1916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sdelaem_vmeste.gif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51520" y="332656"/>
            <a:ext cx="1934915" cy="9771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75856" y="2564904"/>
            <a:ext cx="5040560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4 апреля в школе прошла акция «Посади дерево!». В акции активно приняли участие школьники, учителя, а также жители села. Были высажены катальпы, туи, можжевельники, березы, сирень.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WYThDIp0e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1628800"/>
            <a:ext cx="2376264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Retcaxh1P-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55776" y="3717032"/>
            <a:ext cx="2448272" cy="2942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sdelaem_vmeste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1560" y="188640"/>
            <a:ext cx="1934915" cy="977190"/>
          </a:xfrm>
          <a:prstGeom prst="rect">
            <a:avLst/>
          </a:prstGeom>
        </p:spPr>
      </p:pic>
      <p:pic>
        <p:nvPicPr>
          <p:cNvPr id="5" name="Рисунок 4" descr="KCez0RmWorI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508104" y="3717032"/>
            <a:ext cx="2160240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275856" y="1700808"/>
            <a:ext cx="5256584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11 апреля стартовала акция по уборке пришкольной территории. Эта акция прошла под девизом «Сделаем вместе!». Учащиеся старших классов справились со своей задачей хорошо, быстро, а затем помогли младшим школьникам.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332656"/>
            <a:ext cx="672812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/>
              </a:rPr>
              <a:t>Акция 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«Чистый школьный двор!»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vlCbEHrSOk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3501008"/>
            <a:ext cx="2247714" cy="2996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sdelaem_vmeste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60232" y="0"/>
            <a:ext cx="1934915" cy="977190"/>
          </a:xfrm>
          <a:prstGeom prst="rect">
            <a:avLst/>
          </a:prstGeom>
        </p:spPr>
      </p:pic>
      <p:pic>
        <p:nvPicPr>
          <p:cNvPr id="4" name="Рисунок 3" descr="vrt1Gyk81eA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95536" y="1340768"/>
            <a:ext cx="2496277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5aF0WsAyWDY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987824" y="3573016"/>
            <a:ext cx="2229712" cy="29729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332656"/>
            <a:ext cx="5688632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ЭКОЛОГИЧЕСКИЙ СУББОТНИК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78795" y="1196752"/>
            <a:ext cx="454162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«Зелёная 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Весна»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64088" y="3284984"/>
            <a:ext cx="3096344" cy="23083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22 апреля прошёл субботник по озеленению школьного двора. Были размечены и вскопаны  клумбы. Высажены туи, кустарники, газоны.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0"/>
            <a:ext cx="67265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Конкурс </a:t>
            </a:r>
            <a:r>
              <a:rPr lang="ru-RU" sz="4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экоплакатов</a:t>
            </a:r>
            <a:endParaRPr lang="ru-RU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 descr="Волков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96135" y="4077072"/>
            <a:ext cx="2400267" cy="1800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Ковалёв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4077072"/>
            <a:ext cx="2304256" cy="17281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Кузичев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27984" y="1628800"/>
            <a:ext cx="2232248" cy="16741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Кузичев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444208" y="836712"/>
            <a:ext cx="2208246" cy="16561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Логачёва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051720" y="908720"/>
            <a:ext cx="2273549" cy="17051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Логачёва2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51520" y="1700808"/>
            <a:ext cx="2196752" cy="16475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aS20QLs9fwA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987824" y="4077072"/>
            <a:ext cx="2526613" cy="17281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sdelaem_vmeste.gif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179512" y="260648"/>
            <a:ext cx="1561393" cy="7885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24128" y="3429000"/>
            <a:ext cx="2297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Кузичев</a:t>
            </a:r>
            <a:r>
              <a:rPr lang="ru-RU" b="1" dirty="0" smtClean="0"/>
              <a:t> Алексей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43608" y="3356992"/>
            <a:ext cx="2693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Логачева</a:t>
            </a:r>
            <a:r>
              <a:rPr lang="ru-RU" b="1" dirty="0" smtClean="0"/>
              <a:t> Анастасия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131840" y="6021288"/>
            <a:ext cx="2359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Федорков</a:t>
            </a:r>
            <a:r>
              <a:rPr lang="ru-RU" b="1" dirty="0" smtClean="0"/>
              <a:t> Руслан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95536" y="6021288"/>
            <a:ext cx="2324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Ковалева Ксения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940152" y="6021288"/>
            <a:ext cx="2291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Волкова Татьяна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155</TotalTime>
  <Words>311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«ЗЕЛЁНАЯ АКЦИЯ»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«ЗЕЛЁНАЯ АКЦИЯ»  </dc:title>
  <dc:creator>Администратор</dc:creator>
  <cp:lastModifiedBy>DNA7 X86</cp:lastModifiedBy>
  <cp:revision>31</cp:revision>
  <dcterms:created xsi:type="dcterms:W3CDTF">2017-05-10T17:50:45Z</dcterms:created>
  <dcterms:modified xsi:type="dcterms:W3CDTF">2017-05-11T17:43:05Z</dcterms:modified>
</cp:coreProperties>
</file>