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sldIdLst>
    <p:sldId id="256" r:id="rId2"/>
    <p:sldId id="259" r:id="rId3"/>
    <p:sldId id="260" r:id="rId4"/>
    <p:sldId id="261" r:id="rId5"/>
    <p:sldId id="276" r:id="rId6"/>
    <p:sldId id="262" r:id="rId7"/>
    <p:sldId id="263" r:id="rId8"/>
    <p:sldId id="277" r:id="rId9"/>
    <p:sldId id="274" r:id="rId10"/>
    <p:sldId id="265" r:id="rId11"/>
    <p:sldId id="278" r:id="rId12"/>
    <p:sldId id="266" r:id="rId13"/>
    <p:sldId id="267" r:id="rId14"/>
    <p:sldId id="279" r:id="rId15"/>
    <p:sldId id="275" r:id="rId16"/>
    <p:sldId id="268" r:id="rId17"/>
    <p:sldId id="280" r:id="rId18"/>
    <p:sldId id="269" r:id="rId19"/>
    <p:sldId id="271" r:id="rId20"/>
    <p:sldId id="273" r:id="rId2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50B7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5" autoAdjust="0"/>
    <p:restoredTop sz="94643" autoAdjust="0"/>
  </p:normalViewPr>
  <p:slideViewPr>
    <p:cSldViewPr>
      <p:cViewPr>
        <p:scale>
          <a:sx n="75" d="100"/>
          <a:sy n="75" d="100"/>
        </p:scale>
        <p:origin x="-122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252655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3600" u="sng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200" u="sng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C50B7A"/>
                </a:solidFill>
                <a:latin typeface="Comic Sans MS" pitchFamily="66" charset="0"/>
              </a:rPr>
            </a:br>
            <a:r>
              <a:rPr lang="ru-RU" sz="5400" b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«Предметно-развивающая среда кабинета начальных классов»</a:t>
            </a:r>
            <a:endParaRPr lang="ru-RU" sz="5400" b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4578" name="Picture 2" descr="http://vip-1gl.ru/vipberrrt/17048105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643182"/>
            <a:ext cx="5591175" cy="3743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0881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400600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Информационная зона должна содержать следующую информацию: </a:t>
            </a:r>
          </a:p>
          <a:p>
            <a:pPr marL="0" indent="457200"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для родителей,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 здоровом образе жизни,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 правилах дорожного движения,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об основе безопасности жизнедеятельности,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данном классе (список класса, актив класса, дни рождения детей и т.д.),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символика страны, области, района и т.д.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11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8136904" cy="2160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84107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25079-c1229ceba7a319b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642918"/>
            <a:ext cx="7000892" cy="5250669"/>
          </a:xfrm>
        </p:spPr>
      </p:pic>
    </p:spTree>
    <p:extLst>
      <p:ext uri="{BB962C8B-B14F-4D97-AF65-F5344CB8AC3E}">
        <p14:creationId xmlns="" xmlns:p14="http://schemas.microsoft.com/office/powerpoint/2010/main" val="38917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400600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Зеленая зона должна содержать: многообразие декоративных цветов. </a:t>
            </a:r>
          </a:p>
          <a:p>
            <a:pPr marL="0" indent="457200">
              <a:buNone/>
            </a:pPr>
            <a:endParaRPr lang="ru-RU" sz="1000" dirty="0" smtClean="0">
              <a:solidFill>
                <a:schemeClr val="bg1"/>
              </a:solidFill>
            </a:endParaRPr>
          </a:p>
          <a:p>
            <a:pPr marL="0" indent="45720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Зеленая зона должна быть оснащена информационной картой о цветах (название, семейство и т.д.).</a:t>
            </a:r>
          </a:p>
          <a:p>
            <a:pPr marL="0" indent="457200">
              <a:buNone/>
            </a:pPr>
            <a:endParaRPr lang="ru-RU" sz="1000" dirty="0" smtClean="0">
              <a:solidFill>
                <a:schemeClr val="bg1"/>
              </a:solidFill>
            </a:endParaRPr>
          </a:p>
          <a:p>
            <a:pPr marL="0" indent="45720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Так же зеленая зона может содержать аквариум, но при этом условии и должна быть информационная карта о рыбах(название, семейство и т.д.)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6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73550" y="867009"/>
            <a:ext cx="3228945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5448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8-038-Ekologija-dlja-doshkolniko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642918"/>
            <a:ext cx="7286644" cy="5551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Санитарно-гигиеническая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dirty="0" smtClean="0">
                <a:solidFill>
                  <a:schemeClr val="bg1"/>
                </a:solidFill>
              </a:rPr>
              <a:t>Санитарно-гигиеническая зона должна содержать: </a:t>
            </a:r>
          </a:p>
          <a:p>
            <a:pPr marL="0" indent="45720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раковину для мытья рук,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санитарно-гигиенические средства(жидкое мыло),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туалетная бумага,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полотенце,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предметы для влажной уборки кабинета(ведра, половые тряпки, веники, мусорные ведра и т.д.),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место для питья детей.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27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6973681" cy="2592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3171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vorum.hou.ru/assets/images/b_img/0061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4071934" cy="5282472"/>
          </a:xfrm>
          <a:prstGeom prst="rect">
            <a:avLst/>
          </a:prstGeom>
          <a:noFill/>
        </p:spPr>
      </p:pic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785794"/>
            <a:ext cx="4295196" cy="5286388"/>
          </a:xfrm>
        </p:spPr>
      </p:pic>
    </p:spTree>
    <p:extLst>
      <p:ext uri="{BB962C8B-B14F-4D97-AF65-F5344CB8AC3E}">
        <p14:creationId xmlns="" xmlns:p14="http://schemas.microsoft.com/office/powerpoint/2010/main" val="40717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55679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кабинету начальных классов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Кабинет должен отвечать всем санитарно-гигиеническим условиям, эстетическим и техническим требованиям.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В кабинете должно быть хорошее освещение и положительное состояние мебели.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bg1"/>
                </a:solidFill>
              </a:rPr>
              <a:t>Размеры проходов, расстояние между предметами, между рядами двухместных столов не менее 60 см, от столов до стены от 50 см до 70 см, от первой парты до доски не менее 2</a:t>
            </a:r>
            <a:r>
              <a:rPr lang="en-US" sz="2800" dirty="0" smtClean="0">
                <a:solidFill>
                  <a:schemeClr val="bg1"/>
                </a:solidFill>
                <a:latin typeface="Stencil" pitchFamily="82" charset="0"/>
              </a:rPr>
              <a:t>/</a:t>
            </a:r>
            <a:r>
              <a:rPr lang="ru-RU" sz="2800" dirty="0" smtClean="0">
                <a:solidFill>
                  <a:schemeClr val="bg1"/>
                </a:solidFill>
              </a:rPr>
              <a:t>4 -2</a:t>
            </a:r>
            <a:r>
              <a:rPr lang="en-US" sz="2800" dirty="0" smtClean="0">
                <a:solidFill>
                  <a:schemeClr val="bg1"/>
                </a:solidFill>
                <a:latin typeface="Stencil" pitchFamily="82" charset="0"/>
              </a:rPr>
              <a:t>/</a:t>
            </a:r>
            <a:r>
              <a:rPr lang="ru-RU" sz="2800" dirty="0" smtClean="0">
                <a:solidFill>
                  <a:schemeClr val="bg1"/>
                </a:solidFill>
              </a:rPr>
              <a:t>7 м, наибольшая удаленность ученика от доски 860 см, высота доски от пола 80-90 см.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45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784976" cy="22145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кабинета начальных классов: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 кабинете должны быть: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856357"/>
            <a:ext cx="3851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декоративные элементы и методические материалы, но они не должны отвлекать ученика от уроков;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использованы умеренно яркие пастельные тона, не перегружающие зрение детей;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созданы условия для комфортного обучения детей, где ребенок </a:t>
            </a:r>
            <a:r>
              <a:rPr lang="ru-RU" sz="2400" dirty="0" smtClean="0">
                <a:solidFill>
                  <a:schemeClr val="bg1"/>
                </a:solidFill>
              </a:rPr>
              <a:t>может обучаться, отдыхать</a:t>
            </a:r>
            <a:r>
              <a:rPr lang="ru-RU" sz="24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6" name="Рисунок 5" descr="313211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1571612"/>
            <a:ext cx="4643470" cy="3571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506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16200000">
            <a:off x="1446111" y="-874663"/>
            <a:ext cx="6401324" cy="857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88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ln w="9525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Информационно-развивающая среда</a:t>
            </a:r>
            <a:endParaRPr lang="ru-RU" sz="5400" b="1" i="1" dirty="0">
              <a:ln w="9525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2008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состоит из следующих </a:t>
            </a:r>
            <a:r>
              <a:rPr lang="ru-RU" sz="32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</a:t>
            </a:r>
            <a:r>
              <a:rPr lang="ru-RU" sz="3200" dirty="0" smtClean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Учебная 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Игровая 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Информационная 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Зеленая 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Санитарно-гигиеническая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6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учебной зоне должны быть расположены: парты, учительский стол, учебная доска, интерактивная доска, компьютер, мобильный ТВ, видео-магнитофон, книжные шкафы. </a:t>
            </a:r>
          </a:p>
          <a:p>
            <a:pPr marL="0" indent="457200"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Пространство должно сочетать строгость и комфорт, где предметы должны быть друг от друга на определенном требованиями расстоянии.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82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496944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639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571480"/>
            <a:ext cx="3786182" cy="2736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714752"/>
            <a:ext cx="4123368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 descr="DSC008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57166"/>
            <a:ext cx="3714776" cy="2743219"/>
          </a:xfrm>
          <a:prstGeom prst="rect">
            <a:avLst/>
          </a:prstGeom>
        </p:spPr>
      </p:pic>
      <p:pic>
        <p:nvPicPr>
          <p:cNvPr id="7" name="Рисунок 6" descr="IMG_17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3857628"/>
            <a:ext cx="2928958" cy="2556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62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зона</a:t>
            </a:r>
            <a:endParaRPr lang="ru-RU" sz="4400" b="1" i="1" dirty="0">
              <a:ln w="3200">
                <a:solidFill>
                  <a:schemeClr val="bg1"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18051"/>
          </a:xfrm>
        </p:spPr>
        <p:txBody>
          <a:bodyPr/>
          <a:lstStyle/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игровой зоне должны быть расположены: мягкая мебель, журнальный столик, детские игрушки и игры. </a:t>
            </a:r>
          </a:p>
          <a:p>
            <a:pPr marL="0" indent="457200"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Данная зона специально предназначена для отдыха детей и ощущения ими домашнего комфорта. </a:t>
            </a:r>
          </a:p>
          <a:p>
            <a:pPr marL="0" indent="457200"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0" indent="45720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Оформление игровой зоны должно соответствовать общему оформлению кабинета.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638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и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8568952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4472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61a7bf22acc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500042"/>
            <a:ext cx="3357586" cy="2728040"/>
          </a:xfrm>
        </p:spPr>
      </p:pic>
      <p:pic>
        <p:nvPicPr>
          <p:cNvPr id="5" name="Рисунок 4" descr="561860fc7071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85728"/>
            <a:ext cx="4071934" cy="3053951"/>
          </a:xfrm>
          <a:prstGeom prst="rect">
            <a:avLst/>
          </a:prstGeom>
        </p:spPr>
      </p:pic>
      <p:pic>
        <p:nvPicPr>
          <p:cNvPr id="6" name="Рисунок 5" descr="2352075-a978a30cf186bdf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643314"/>
            <a:ext cx="4572032" cy="2836750"/>
          </a:xfrm>
          <a:prstGeom prst="rect">
            <a:avLst/>
          </a:prstGeom>
        </p:spPr>
      </p:pic>
      <p:pic>
        <p:nvPicPr>
          <p:cNvPr id="7" name="Рисунок 6" descr="316991_html_a2e38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3786190"/>
            <a:ext cx="2857488" cy="2775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293</TotalTime>
  <Words>383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    «Предметно-развивающая среда кабинета начальных классов»</vt:lpstr>
      <vt:lpstr>Слайд 2</vt:lpstr>
      <vt:lpstr>Информационно-развивающая среда</vt:lpstr>
      <vt:lpstr>Учебная зона</vt:lpstr>
      <vt:lpstr>Слайд 5</vt:lpstr>
      <vt:lpstr>Слайд 6</vt:lpstr>
      <vt:lpstr>Игровая зона</vt:lpstr>
      <vt:lpstr>Слайд 8</vt:lpstr>
      <vt:lpstr>Слайд 9</vt:lpstr>
      <vt:lpstr>Информационная зона</vt:lpstr>
      <vt:lpstr>Слайд 11</vt:lpstr>
      <vt:lpstr>Слайд 12</vt:lpstr>
      <vt:lpstr>Зеленая зона</vt:lpstr>
      <vt:lpstr>Слайд 14</vt:lpstr>
      <vt:lpstr>Слайд 15</vt:lpstr>
      <vt:lpstr>Санитарно-гигиеническая зона</vt:lpstr>
      <vt:lpstr>Слайд 17</vt:lpstr>
      <vt:lpstr>Слайд 18</vt:lpstr>
      <vt:lpstr>Требования к кабинету начальных классов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«Предметно-развивающая среда кабинета начальных классов.</dc:title>
  <dc:creator>Юлиана</dc:creator>
  <cp:lastModifiedBy>Zverdvd.org</cp:lastModifiedBy>
  <cp:revision>36</cp:revision>
  <dcterms:created xsi:type="dcterms:W3CDTF">2015-10-25T09:06:40Z</dcterms:created>
  <dcterms:modified xsi:type="dcterms:W3CDTF">2017-05-11T12:55:26Z</dcterms:modified>
</cp:coreProperties>
</file>