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61" r:id="rId3"/>
    <p:sldId id="262" r:id="rId4"/>
    <p:sldId id="264" r:id="rId5"/>
    <p:sldId id="263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66" d="100"/>
          <a:sy n="66" d="100"/>
        </p:scale>
        <p:origin x="-948" y="-17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2DE259-CD95-43A5-AD28-A056CB1385A1}" type="datetimeFigureOut">
              <a:rPr lang="ru-RU" smtClean="0"/>
              <a:t>16.02.2016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07918A-1E17-419C-870E-47AF7118BC2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2DE259-CD95-43A5-AD28-A056CB1385A1}" type="datetimeFigureOut">
              <a:rPr lang="ru-RU" smtClean="0"/>
              <a:t>16.02.2016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07918A-1E17-419C-870E-47AF7118BC2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2DE259-CD95-43A5-AD28-A056CB1385A1}" type="datetimeFigureOut">
              <a:rPr lang="ru-RU" smtClean="0"/>
              <a:t>16.02.2016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07918A-1E17-419C-870E-47AF7118BC2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2DE259-CD95-43A5-AD28-A056CB1385A1}" type="datetimeFigureOut">
              <a:rPr lang="ru-RU" smtClean="0"/>
              <a:t>16.02.2016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07918A-1E17-419C-870E-47AF7118BC2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2DE259-CD95-43A5-AD28-A056CB1385A1}" type="datetimeFigureOut">
              <a:rPr lang="ru-RU" smtClean="0"/>
              <a:t>16.02.2016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07918A-1E17-419C-870E-47AF7118BC2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2DE259-CD95-43A5-AD28-A056CB1385A1}" type="datetimeFigureOut">
              <a:rPr lang="ru-RU" smtClean="0"/>
              <a:t>16.02.2016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07918A-1E17-419C-870E-47AF7118BC2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2DE259-CD95-43A5-AD28-A056CB1385A1}" type="datetimeFigureOut">
              <a:rPr lang="ru-RU" smtClean="0"/>
              <a:t>16.02.2016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07918A-1E17-419C-870E-47AF7118BC2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2DE259-CD95-43A5-AD28-A056CB1385A1}" type="datetimeFigureOut">
              <a:rPr lang="ru-RU" smtClean="0"/>
              <a:t>16.02.2016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07918A-1E17-419C-870E-47AF7118BC2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2DE259-CD95-43A5-AD28-A056CB1385A1}" type="datetimeFigureOut">
              <a:rPr lang="ru-RU" smtClean="0"/>
              <a:t>16.02.2016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07918A-1E17-419C-870E-47AF7118BC2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2DE259-CD95-43A5-AD28-A056CB1385A1}" type="datetimeFigureOut">
              <a:rPr lang="ru-RU" smtClean="0"/>
              <a:t>16.02.2016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07918A-1E17-419C-870E-47AF7118BC2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2DE259-CD95-43A5-AD28-A056CB1385A1}" type="datetimeFigureOut">
              <a:rPr lang="ru-RU" smtClean="0"/>
              <a:t>16.02.2016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07918A-1E17-419C-870E-47AF7118BC2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2DE259-CD95-43A5-AD28-A056CB1385A1}" type="datetimeFigureOut">
              <a:rPr lang="ru-RU" smtClean="0"/>
              <a:t>16.02.2016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07918A-1E17-419C-870E-47AF7118BC2A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357166"/>
            <a:ext cx="8229600" cy="452596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Игра «Приведи корабли к причалу»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6" name="Picture 4" descr="http://img-fotki.yandex.ru/get/5640/36014149.1d4/0_8426d_cf22f8de_M.png?share=o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57290" y="2643182"/>
            <a:ext cx="5857916" cy="35004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714356"/>
            <a:ext cx="8229600" cy="2214578"/>
          </a:xfrm>
        </p:spPr>
        <p:txBody>
          <a:bodyPr/>
          <a:lstStyle/>
          <a:p>
            <a:pPr marL="0" algn="ctr">
              <a:spcBef>
                <a:spcPts val="0"/>
              </a:spcBef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Гена нашел 8 грибов, а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Чебурашка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в 2 раза</a:t>
            </a:r>
          </a:p>
          <a:p>
            <a:pPr marL="0" algn="ctr">
              <a:spcBef>
                <a:spcPts val="0"/>
              </a:spcBef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больше. Сколько всего грибов они</a:t>
            </a:r>
          </a:p>
          <a:p>
            <a:pPr marL="0" algn="ctr">
              <a:spcBef>
                <a:spcPts val="0"/>
              </a:spcBef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насобирали?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http://s1.pic4you.ru/allimage/y2012/11-28/12216/2747788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14942" y="2857496"/>
            <a:ext cx="3143272" cy="351620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Рассмотрите равенства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2143116"/>
            <a:ext cx="82296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    24 : 6 = 4            6 : 2 = 3</a:t>
            </a:r>
          </a:p>
          <a:p>
            <a:pPr>
              <a:buNone/>
            </a:pPr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    24 : 4 = 6           3 * 2 = 6</a:t>
            </a:r>
          </a:p>
          <a:p>
            <a:pPr>
              <a:buNone/>
            </a:pPr>
            <a:r>
              <a:rPr lang="ru-RU" sz="5400" dirty="0"/>
              <a:t> </a:t>
            </a:r>
            <a:r>
              <a:rPr lang="ru-RU" sz="5400" dirty="0" smtClean="0"/>
              <a:t>    </a:t>
            </a:r>
            <a:endParaRPr lang="ru-RU" sz="5400" dirty="0"/>
          </a:p>
        </p:txBody>
      </p:sp>
      <p:sp>
        <p:nvSpPr>
          <p:cNvPr id="4" name="TextBox 3"/>
          <p:cNvSpPr txBox="1"/>
          <p:nvPr/>
        </p:nvSpPr>
        <p:spPr>
          <a:xfrm>
            <a:off x="1142976" y="4000504"/>
            <a:ext cx="350046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6 * 4 = 24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643570" y="4000504"/>
            <a:ext cx="292895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6 : 3 = 2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Тема урока: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«Связь между числами при делении»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857364"/>
            <a:ext cx="82296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600" b="1" u="sng" dirty="0" smtClean="0">
                <a:latin typeface="Times New Roman" pitchFamily="18" charset="0"/>
                <a:cs typeface="Times New Roman" pitchFamily="18" charset="0"/>
              </a:rPr>
              <a:t>Цели:</a:t>
            </a:r>
          </a:p>
          <a:p>
            <a:pPr marL="514350" indent="-51435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повторить правила нахождения делимого и делителя на основе взаимосвязи компонентов действия;</a:t>
            </a:r>
          </a:p>
          <a:p>
            <a:pPr marL="514350" indent="-514350"/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закрепить вычислительные навыки;</a:t>
            </a:r>
          </a:p>
          <a:p>
            <a:pPr marL="514350" indent="-514350"/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умение решать задачи изученных видов.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482" name="Picture 2" descr="C:\Users\User\Desktop\hello_html_m1f299ef7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99</TotalTime>
  <Words>96</Words>
  <Application>Microsoft Office PowerPoint</Application>
  <PresentationFormat>Экран (4:3)</PresentationFormat>
  <Paragraphs>15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Слайд 1</vt:lpstr>
      <vt:lpstr>Слайд 2</vt:lpstr>
      <vt:lpstr>Рассмотрите равенства</vt:lpstr>
      <vt:lpstr>Тема урока: «Связь между числами при делении»</vt:lpstr>
      <vt:lpstr>Слайд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10</cp:revision>
  <dcterms:created xsi:type="dcterms:W3CDTF">2016-02-16T05:33:21Z</dcterms:created>
  <dcterms:modified xsi:type="dcterms:W3CDTF">2016-02-16T07:12:43Z</dcterms:modified>
</cp:coreProperties>
</file>