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7" r:id="rId9"/>
    <p:sldId id="264" r:id="rId10"/>
    <p:sldId id="265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B4BA56-0D57-4875-9928-FCDA21B5A7B6}" type="doc">
      <dgm:prSet loTypeId="urn:microsoft.com/office/officeart/2005/8/layout/equation2" loCatId="process" qsTypeId="urn:microsoft.com/office/officeart/2005/8/quickstyle/simple3" qsCatId="simple" csTypeId="urn:microsoft.com/office/officeart/2005/8/colors/colorful4" csCatId="colorful" phldr="1"/>
      <dgm:spPr/>
    </dgm:pt>
    <dgm:pt modelId="{2B67ED74-5F5E-4FC0-A5F5-6FBB7507C307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История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311683-134C-46BD-95FC-3E2410249E7D}" type="parTrans" cxnId="{83D65618-D678-4C12-8D40-A82993862374}">
      <dgm:prSet/>
      <dgm:spPr/>
      <dgm:t>
        <a:bodyPr/>
        <a:lstStyle/>
        <a:p>
          <a:endParaRPr lang="ru-RU"/>
        </a:p>
      </dgm:t>
    </dgm:pt>
    <dgm:pt modelId="{9487376D-BB5B-4749-9365-AAF1CF1214B8}" type="sibTrans" cxnId="{83D65618-D678-4C12-8D40-A82993862374}">
      <dgm:prSet/>
      <dgm:spPr/>
      <dgm:t>
        <a:bodyPr/>
        <a:lstStyle/>
        <a:p>
          <a:endParaRPr lang="ru-RU" dirty="0"/>
        </a:p>
      </dgm:t>
    </dgm:pt>
    <dgm:pt modelId="{0E98EF8B-B2AA-46DF-9621-6EB14212FF9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Математика</a:t>
          </a:r>
        </a:p>
      </dgm:t>
    </dgm:pt>
    <dgm:pt modelId="{13D6DC50-0219-47A9-9F12-E2DA5C88CA44}" type="parTrans" cxnId="{A54C589E-DB81-4AA8-AAD3-0404A63D389F}">
      <dgm:prSet/>
      <dgm:spPr/>
      <dgm:t>
        <a:bodyPr/>
        <a:lstStyle/>
        <a:p>
          <a:endParaRPr lang="ru-RU"/>
        </a:p>
      </dgm:t>
    </dgm:pt>
    <dgm:pt modelId="{2F06DAC0-BA81-4FB4-9A8E-3A002C272C18}" type="sibTrans" cxnId="{A54C589E-DB81-4AA8-AAD3-0404A63D389F}">
      <dgm:prSet/>
      <dgm:spPr/>
      <dgm:t>
        <a:bodyPr/>
        <a:lstStyle/>
        <a:p>
          <a:endParaRPr lang="ru-RU" dirty="0"/>
        </a:p>
      </dgm:t>
    </dgm:pt>
    <dgm:pt modelId="{03A3213E-5E0D-458F-BFB7-AD9A7D05D714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Музыкальный образ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F13A7D-E1BB-40B8-89A4-8C2CAE220764}" type="parTrans" cxnId="{9CADF85D-1B82-4A08-88F3-A47054103F35}">
      <dgm:prSet/>
      <dgm:spPr/>
      <dgm:t>
        <a:bodyPr/>
        <a:lstStyle/>
        <a:p>
          <a:endParaRPr lang="ru-RU"/>
        </a:p>
      </dgm:t>
    </dgm:pt>
    <dgm:pt modelId="{DAAF6663-3964-4080-8C6C-02010ABF7D78}" type="sibTrans" cxnId="{9CADF85D-1B82-4A08-88F3-A47054103F35}">
      <dgm:prSet/>
      <dgm:spPr/>
      <dgm:t>
        <a:bodyPr/>
        <a:lstStyle/>
        <a:p>
          <a:endParaRPr lang="ru-RU"/>
        </a:p>
      </dgm:t>
    </dgm:pt>
    <dgm:pt modelId="{BA79ABC3-90A8-4EBA-AED6-576289AD7C1C}">
      <dgm:prSet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Высокие чувства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8C42B7-6248-4E0F-A83A-56660240058C}" type="parTrans" cxnId="{B6D5F5A5-EE4C-433F-A64E-273730096A05}">
      <dgm:prSet/>
      <dgm:spPr/>
      <dgm:t>
        <a:bodyPr/>
        <a:lstStyle/>
        <a:p>
          <a:endParaRPr lang="ru-RU"/>
        </a:p>
      </dgm:t>
    </dgm:pt>
    <dgm:pt modelId="{BC0F3DCE-39AF-4B75-BB6F-FA028349D030}" type="sibTrans" cxnId="{B6D5F5A5-EE4C-433F-A64E-273730096A05}">
      <dgm:prSet/>
      <dgm:spPr/>
      <dgm:t>
        <a:bodyPr/>
        <a:lstStyle/>
        <a:p>
          <a:endParaRPr lang="ru-RU"/>
        </a:p>
      </dgm:t>
    </dgm:pt>
    <dgm:pt modelId="{CE1C0258-AEB7-46C5-9AD5-2139DA737219}" type="pres">
      <dgm:prSet presAssocID="{79B4BA56-0D57-4875-9928-FCDA21B5A7B6}" presName="Name0" presStyleCnt="0">
        <dgm:presLayoutVars>
          <dgm:dir/>
          <dgm:resizeHandles val="exact"/>
        </dgm:presLayoutVars>
      </dgm:prSet>
      <dgm:spPr/>
    </dgm:pt>
    <dgm:pt modelId="{299D5E90-7576-4FCD-BFEA-8C43D200E9FB}" type="pres">
      <dgm:prSet presAssocID="{79B4BA56-0D57-4875-9928-FCDA21B5A7B6}" presName="vNodes" presStyleCnt="0"/>
      <dgm:spPr/>
    </dgm:pt>
    <dgm:pt modelId="{36797764-F150-4BF5-8FE9-5722DE98FC5A}" type="pres">
      <dgm:prSet presAssocID="{BA79ABC3-90A8-4EBA-AED6-576289AD7C1C}" presName="node" presStyleLbl="node1" presStyleIdx="0" presStyleCnt="4" custScaleX="1609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0CABB-8D29-4CAB-AAB8-7E6346FB89C9}" type="pres">
      <dgm:prSet presAssocID="{BC0F3DCE-39AF-4B75-BB6F-FA028349D030}" presName="spacerT" presStyleCnt="0"/>
      <dgm:spPr/>
    </dgm:pt>
    <dgm:pt modelId="{21E3A37C-BD25-49BB-9912-224ED4B18BC7}" type="pres">
      <dgm:prSet presAssocID="{BC0F3DCE-39AF-4B75-BB6F-FA028349D030}" presName="sibTrans" presStyleLbl="sibTrans2D1" presStyleIdx="0" presStyleCnt="3"/>
      <dgm:spPr/>
      <dgm:t>
        <a:bodyPr/>
        <a:lstStyle/>
        <a:p>
          <a:endParaRPr lang="ru-RU"/>
        </a:p>
      </dgm:t>
    </dgm:pt>
    <dgm:pt modelId="{22B76691-5AD4-4186-8707-5D3982E87EFC}" type="pres">
      <dgm:prSet presAssocID="{BC0F3DCE-39AF-4B75-BB6F-FA028349D030}" presName="spacerB" presStyleCnt="0"/>
      <dgm:spPr/>
    </dgm:pt>
    <dgm:pt modelId="{471475B8-EC14-4076-B6BA-F5B79BFEE7F6}" type="pres">
      <dgm:prSet presAssocID="{2B67ED74-5F5E-4FC0-A5F5-6FBB7507C307}" presName="node" presStyleLbl="node1" presStyleIdx="1" presStyleCnt="4" custScaleX="1609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53D66C-C16C-4E0E-8968-E296A94AD4E1}" type="pres">
      <dgm:prSet presAssocID="{9487376D-BB5B-4749-9365-AAF1CF1214B8}" presName="spacerT" presStyleCnt="0"/>
      <dgm:spPr/>
    </dgm:pt>
    <dgm:pt modelId="{45F1843C-1C6B-4D1F-BE45-4C196BA3C3A5}" type="pres">
      <dgm:prSet presAssocID="{9487376D-BB5B-4749-9365-AAF1CF1214B8}" presName="sibTrans" presStyleLbl="sibTrans2D1" presStyleIdx="1" presStyleCnt="3"/>
      <dgm:spPr/>
      <dgm:t>
        <a:bodyPr/>
        <a:lstStyle/>
        <a:p>
          <a:endParaRPr lang="ru-RU"/>
        </a:p>
      </dgm:t>
    </dgm:pt>
    <dgm:pt modelId="{9B50A6A6-A05F-469A-BE94-846EF8977886}" type="pres">
      <dgm:prSet presAssocID="{9487376D-BB5B-4749-9365-AAF1CF1214B8}" presName="spacerB" presStyleCnt="0"/>
      <dgm:spPr/>
    </dgm:pt>
    <dgm:pt modelId="{2E7532D9-E1D8-4EF5-A0DD-73E8E249654B}" type="pres">
      <dgm:prSet presAssocID="{0E98EF8B-B2AA-46DF-9621-6EB14212FF9D}" presName="node" presStyleLbl="node1" presStyleIdx="2" presStyleCnt="4" custScaleX="181393" custScaleY="776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194477-9096-418C-AF65-9BD52B32F865}" type="pres">
      <dgm:prSet presAssocID="{79B4BA56-0D57-4875-9928-FCDA21B5A7B6}" presName="sibTransLast" presStyleLbl="sibTrans2D1" presStyleIdx="2" presStyleCnt="3"/>
      <dgm:spPr>
        <a:prstGeom prst="mathEqual">
          <a:avLst/>
        </a:prstGeom>
      </dgm:spPr>
      <dgm:t>
        <a:bodyPr/>
        <a:lstStyle/>
        <a:p>
          <a:endParaRPr lang="ru-RU"/>
        </a:p>
      </dgm:t>
    </dgm:pt>
    <dgm:pt modelId="{C6521058-B468-4AD5-ACD5-3F9E7C0F8DB9}" type="pres">
      <dgm:prSet presAssocID="{79B4BA56-0D57-4875-9928-FCDA21B5A7B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70174618-503F-4668-A474-49860F24069A}" type="pres">
      <dgm:prSet presAssocID="{79B4BA56-0D57-4875-9928-FCDA21B5A7B6}" presName="lastNode" presStyleLbl="node1" presStyleIdx="3" presStyleCnt="4" custScaleX="118969" custScaleY="102336" custLinFactX="22629" custLinFactNeighborX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D65618-D678-4C12-8D40-A82993862374}" srcId="{79B4BA56-0D57-4875-9928-FCDA21B5A7B6}" destId="{2B67ED74-5F5E-4FC0-A5F5-6FBB7507C307}" srcOrd="1" destOrd="0" parTransId="{BE311683-134C-46BD-95FC-3E2410249E7D}" sibTransId="{9487376D-BB5B-4749-9365-AAF1CF1214B8}"/>
    <dgm:cxn modelId="{97DD4C37-A9D8-476A-9D75-25671D962A32}" type="presOf" srcId="{9487376D-BB5B-4749-9365-AAF1CF1214B8}" destId="{45F1843C-1C6B-4D1F-BE45-4C196BA3C3A5}" srcOrd="0" destOrd="0" presId="urn:microsoft.com/office/officeart/2005/8/layout/equation2"/>
    <dgm:cxn modelId="{5EED6F24-42F4-4269-85F9-278D246A0152}" type="presOf" srcId="{03A3213E-5E0D-458F-BFB7-AD9A7D05D714}" destId="{70174618-503F-4668-A474-49860F24069A}" srcOrd="0" destOrd="0" presId="urn:microsoft.com/office/officeart/2005/8/layout/equation2"/>
    <dgm:cxn modelId="{1EF7A69B-0EDE-429F-A882-454075E27CF4}" type="presOf" srcId="{0E98EF8B-B2AA-46DF-9621-6EB14212FF9D}" destId="{2E7532D9-E1D8-4EF5-A0DD-73E8E249654B}" srcOrd="0" destOrd="0" presId="urn:microsoft.com/office/officeart/2005/8/layout/equation2"/>
    <dgm:cxn modelId="{B6D5F5A5-EE4C-433F-A64E-273730096A05}" srcId="{79B4BA56-0D57-4875-9928-FCDA21B5A7B6}" destId="{BA79ABC3-90A8-4EBA-AED6-576289AD7C1C}" srcOrd="0" destOrd="0" parTransId="{8B8C42B7-6248-4E0F-A83A-56660240058C}" sibTransId="{BC0F3DCE-39AF-4B75-BB6F-FA028349D030}"/>
    <dgm:cxn modelId="{8C1A7D25-F904-4472-874C-B1AE2049BF90}" type="presOf" srcId="{2F06DAC0-BA81-4FB4-9A8E-3A002C272C18}" destId="{C6521058-B468-4AD5-ACD5-3F9E7C0F8DB9}" srcOrd="1" destOrd="0" presId="urn:microsoft.com/office/officeart/2005/8/layout/equation2"/>
    <dgm:cxn modelId="{53C661B5-1F55-4942-9FDD-33E2C447C7B8}" type="presOf" srcId="{BA79ABC3-90A8-4EBA-AED6-576289AD7C1C}" destId="{36797764-F150-4BF5-8FE9-5722DE98FC5A}" srcOrd="0" destOrd="0" presId="urn:microsoft.com/office/officeart/2005/8/layout/equation2"/>
    <dgm:cxn modelId="{9CADF85D-1B82-4A08-88F3-A47054103F35}" srcId="{79B4BA56-0D57-4875-9928-FCDA21B5A7B6}" destId="{03A3213E-5E0D-458F-BFB7-AD9A7D05D714}" srcOrd="3" destOrd="0" parTransId="{77F13A7D-E1BB-40B8-89A4-8C2CAE220764}" sibTransId="{DAAF6663-3964-4080-8C6C-02010ABF7D78}"/>
    <dgm:cxn modelId="{D75B443D-3CA2-47F0-B206-8F1D2A509668}" type="presOf" srcId="{79B4BA56-0D57-4875-9928-FCDA21B5A7B6}" destId="{CE1C0258-AEB7-46C5-9AD5-2139DA737219}" srcOrd="0" destOrd="0" presId="urn:microsoft.com/office/officeart/2005/8/layout/equation2"/>
    <dgm:cxn modelId="{846B96B9-AB3E-49C5-A6B5-EEB5CEE496FE}" type="presOf" srcId="{2B67ED74-5F5E-4FC0-A5F5-6FBB7507C307}" destId="{471475B8-EC14-4076-B6BA-F5B79BFEE7F6}" srcOrd="0" destOrd="0" presId="urn:microsoft.com/office/officeart/2005/8/layout/equation2"/>
    <dgm:cxn modelId="{956FC940-0EC8-456A-BA58-51F8D8F74579}" type="presOf" srcId="{2F06DAC0-BA81-4FB4-9A8E-3A002C272C18}" destId="{B8194477-9096-418C-AF65-9BD52B32F865}" srcOrd="0" destOrd="0" presId="urn:microsoft.com/office/officeart/2005/8/layout/equation2"/>
    <dgm:cxn modelId="{C1F0E8B4-55FB-4FCB-AC2C-A496713C0458}" type="presOf" srcId="{BC0F3DCE-39AF-4B75-BB6F-FA028349D030}" destId="{21E3A37C-BD25-49BB-9912-224ED4B18BC7}" srcOrd="0" destOrd="0" presId="urn:microsoft.com/office/officeart/2005/8/layout/equation2"/>
    <dgm:cxn modelId="{A54C589E-DB81-4AA8-AAD3-0404A63D389F}" srcId="{79B4BA56-0D57-4875-9928-FCDA21B5A7B6}" destId="{0E98EF8B-B2AA-46DF-9621-6EB14212FF9D}" srcOrd="2" destOrd="0" parTransId="{13D6DC50-0219-47A9-9F12-E2DA5C88CA44}" sibTransId="{2F06DAC0-BA81-4FB4-9A8E-3A002C272C18}"/>
    <dgm:cxn modelId="{4FBFCAFD-050B-4D80-B41C-2C46693C664C}" type="presParOf" srcId="{CE1C0258-AEB7-46C5-9AD5-2139DA737219}" destId="{299D5E90-7576-4FCD-BFEA-8C43D200E9FB}" srcOrd="0" destOrd="0" presId="urn:microsoft.com/office/officeart/2005/8/layout/equation2"/>
    <dgm:cxn modelId="{7A94B789-C639-4658-AB3E-E0CE38F2E5C1}" type="presParOf" srcId="{299D5E90-7576-4FCD-BFEA-8C43D200E9FB}" destId="{36797764-F150-4BF5-8FE9-5722DE98FC5A}" srcOrd="0" destOrd="0" presId="urn:microsoft.com/office/officeart/2005/8/layout/equation2"/>
    <dgm:cxn modelId="{E86F4DC4-78E5-431D-B371-753E5E29BB5A}" type="presParOf" srcId="{299D5E90-7576-4FCD-BFEA-8C43D200E9FB}" destId="{5EC0CABB-8D29-4CAB-AAB8-7E6346FB89C9}" srcOrd="1" destOrd="0" presId="urn:microsoft.com/office/officeart/2005/8/layout/equation2"/>
    <dgm:cxn modelId="{DC69D7D7-5A43-4B58-9E72-D396C91D31B1}" type="presParOf" srcId="{299D5E90-7576-4FCD-BFEA-8C43D200E9FB}" destId="{21E3A37C-BD25-49BB-9912-224ED4B18BC7}" srcOrd="2" destOrd="0" presId="urn:microsoft.com/office/officeart/2005/8/layout/equation2"/>
    <dgm:cxn modelId="{9E51E590-5A8A-4753-8577-50409D58DF67}" type="presParOf" srcId="{299D5E90-7576-4FCD-BFEA-8C43D200E9FB}" destId="{22B76691-5AD4-4186-8707-5D3982E87EFC}" srcOrd="3" destOrd="0" presId="urn:microsoft.com/office/officeart/2005/8/layout/equation2"/>
    <dgm:cxn modelId="{D981CBAF-DA29-4800-9CBA-791FFA6E9F76}" type="presParOf" srcId="{299D5E90-7576-4FCD-BFEA-8C43D200E9FB}" destId="{471475B8-EC14-4076-B6BA-F5B79BFEE7F6}" srcOrd="4" destOrd="0" presId="urn:microsoft.com/office/officeart/2005/8/layout/equation2"/>
    <dgm:cxn modelId="{410488F9-4670-421E-B603-F89C0A7B806A}" type="presParOf" srcId="{299D5E90-7576-4FCD-BFEA-8C43D200E9FB}" destId="{3653D66C-C16C-4E0E-8968-E296A94AD4E1}" srcOrd="5" destOrd="0" presId="urn:microsoft.com/office/officeart/2005/8/layout/equation2"/>
    <dgm:cxn modelId="{8F3BA29B-9A01-40F5-9083-13E6918C9727}" type="presParOf" srcId="{299D5E90-7576-4FCD-BFEA-8C43D200E9FB}" destId="{45F1843C-1C6B-4D1F-BE45-4C196BA3C3A5}" srcOrd="6" destOrd="0" presId="urn:microsoft.com/office/officeart/2005/8/layout/equation2"/>
    <dgm:cxn modelId="{AB01039F-E539-44F3-8A80-E7672FF2DF9A}" type="presParOf" srcId="{299D5E90-7576-4FCD-BFEA-8C43D200E9FB}" destId="{9B50A6A6-A05F-469A-BE94-846EF8977886}" srcOrd="7" destOrd="0" presId="urn:microsoft.com/office/officeart/2005/8/layout/equation2"/>
    <dgm:cxn modelId="{1F841472-79FE-41ED-92B3-99AA7167630A}" type="presParOf" srcId="{299D5E90-7576-4FCD-BFEA-8C43D200E9FB}" destId="{2E7532D9-E1D8-4EF5-A0DD-73E8E249654B}" srcOrd="8" destOrd="0" presId="urn:microsoft.com/office/officeart/2005/8/layout/equation2"/>
    <dgm:cxn modelId="{D68F3219-9DD8-4C50-8ED8-B1DAC276B4BB}" type="presParOf" srcId="{CE1C0258-AEB7-46C5-9AD5-2139DA737219}" destId="{B8194477-9096-418C-AF65-9BD52B32F865}" srcOrd="1" destOrd="0" presId="urn:microsoft.com/office/officeart/2005/8/layout/equation2"/>
    <dgm:cxn modelId="{2832E8D5-DE74-40A9-AE58-43CED25FFA7C}" type="presParOf" srcId="{B8194477-9096-418C-AF65-9BD52B32F865}" destId="{C6521058-B468-4AD5-ACD5-3F9E7C0F8DB9}" srcOrd="0" destOrd="0" presId="urn:microsoft.com/office/officeart/2005/8/layout/equation2"/>
    <dgm:cxn modelId="{B63CD4FA-BC79-4D32-9167-101C2D2B8CD0}" type="presParOf" srcId="{CE1C0258-AEB7-46C5-9AD5-2139DA737219}" destId="{70174618-503F-4668-A474-49860F24069A}" srcOrd="2" destOrd="0" presId="urn:microsoft.com/office/officeart/2005/8/layout/equation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56B4EC-60D1-4C30-ABD0-677E27AB1126}" type="doc">
      <dgm:prSet loTypeId="urn:microsoft.com/office/officeart/2005/8/layout/target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9150095-34E3-4F48-BCA8-0A6BEB098882}">
      <dgm:prSet phldrT="[Текст]"/>
      <dgm:spPr/>
      <dgm:t>
        <a:bodyPr/>
        <a:lstStyle/>
        <a:p>
          <a:r>
            <a:rPr lang="ru-RU" b="1"/>
            <a:t>Выступление не превышает 3 минут</a:t>
          </a:r>
        </a:p>
      </dgm:t>
    </dgm:pt>
    <dgm:pt modelId="{B20D527F-6CDA-4A48-973E-5F4F9CA236FC}" type="parTrans" cxnId="{AD40BAEA-2E88-46AE-BBF7-DBDBFE02E8BA}">
      <dgm:prSet/>
      <dgm:spPr/>
      <dgm:t>
        <a:bodyPr/>
        <a:lstStyle/>
        <a:p>
          <a:endParaRPr lang="ru-RU"/>
        </a:p>
      </dgm:t>
    </dgm:pt>
    <dgm:pt modelId="{8CF03284-E430-433E-97B0-6F967F6994DA}" type="sibTrans" cxnId="{AD40BAEA-2E88-46AE-BBF7-DBDBFE02E8BA}">
      <dgm:prSet/>
      <dgm:spPr/>
      <dgm:t>
        <a:bodyPr/>
        <a:lstStyle/>
        <a:p>
          <a:endParaRPr lang="ru-RU"/>
        </a:p>
      </dgm:t>
    </dgm:pt>
    <dgm:pt modelId="{F234A434-1523-42D4-A6CD-7F324AECD4B6}">
      <dgm:prSet phldrT="[Текст]"/>
      <dgm:spPr/>
      <dgm:t>
        <a:bodyPr/>
        <a:lstStyle/>
        <a:p>
          <a:r>
            <a:rPr lang="ru-RU" b="1"/>
            <a:t>В презентации использованы:</a:t>
          </a:r>
        </a:p>
      </dgm:t>
    </dgm:pt>
    <dgm:pt modelId="{7A801A54-33B6-47B4-BCD3-5F13D9318AEF}" type="parTrans" cxnId="{D60CB645-7DFA-4C3E-BC0F-65165111BE70}">
      <dgm:prSet/>
      <dgm:spPr/>
      <dgm:t>
        <a:bodyPr/>
        <a:lstStyle/>
        <a:p>
          <a:endParaRPr lang="ru-RU"/>
        </a:p>
      </dgm:t>
    </dgm:pt>
    <dgm:pt modelId="{00D74F2D-9678-4F4E-81FD-15EF2DC08125}" type="sibTrans" cxnId="{D60CB645-7DFA-4C3E-BC0F-65165111BE70}">
      <dgm:prSet/>
      <dgm:spPr/>
      <dgm:t>
        <a:bodyPr/>
        <a:lstStyle/>
        <a:p>
          <a:endParaRPr lang="ru-RU"/>
        </a:p>
      </dgm:t>
    </dgm:pt>
    <dgm:pt modelId="{96E271D0-1124-4523-BFCB-47E5212823BA}">
      <dgm:prSet phldrT="[Текст]" custT="1"/>
      <dgm:spPr/>
      <dgm:t>
        <a:bodyPr/>
        <a:lstStyle/>
        <a:p>
          <a:r>
            <a:rPr lang="ru-RU" sz="1600" b="1" dirty="0"/>
            <a:t>интонационно-образный анализ</a:t>
          </a:r>
        </a:p>
      </dgm:t>
    </dgm:pt>
    <dgm:pt modelId="{4FB4B6A2-D2C1-48B2-838A-2F0EC653981E}" type="parTrans" cxnId="{72ECC612-353E-4F8E-90F3-37360C9E9CC5}">
      <dgm:prSet/>
      <dgm:spPr/>
      <dgm:t>
        <a:bodyPr/>
        <a:lstStyle/>
        <a:p>
          <a:endParaRPr lang="ru-RU"/>
        </a:p>
      </dgm:t>
    </dgm:pt>
    <dgm:pt modelId="{294C46BE-ECCD-45B4-9EAD-41201691322C}" type="sibTrans" cxnId="{72ECC612-353E-4F8E-90F3-37360C9E9CC5}">
      <dgm:prSet/>
      <dgm:spPr/>
      <dgm:t>
        <a:bodyPr/>
        <a:lstStyle/>
        <a:p>
          <a:endParaRPr lang="ru-RU"/>
        </a:p>
      </dgm:t>
    </dgm:pt>
    <dgm:pt modelId="{19DC6663-571F-4B53-8A7F-7DA786B55B8F}">
      <dgm:prSet phldrT="[Текст]" custT="1"/>
      <dgm:spPr/>
      <dgm:t>
        <a:bodyPr/>
        <a:lstStyle/>
        <a:p>
          <a:r>
            <a:rPr lang="ru-RU" sz="1600" b="1" dirty="0"/>
            <a:t>факты из "Исторической справки"</a:t>
          </a:r>
        </a:p>
      </dgm:t>
    </dgm:pt>
    <dgm:pt modelId="{B32574DC-391A-40CE-AADA-F4108CBC0FD5}" type="parTrans" cxnId="{105B1F98-78AE-482F-AA40-B5D6F7429852}">
      <dgm:prSet/>
      <dgm:spPr/>
      <dgm:t>
        <a:bodyPr/>
        <a:lstStyle/>
        <a:p>
          <a:endParaRPr lang="ru-RU"/>
        </a:p>
      </dgm:t>
    </dgm:pt>
    <dgm:pt modelId="{AB1BD82A-BA4F-41B1-A40F-FFAF34374D73}" type="sibTrans" cxnId="{105B1F98-78AE-482F-AA40-B5D6F7429852}">
      <dgm:prSet/>
      <dgm:spPr/>
      <dgm:t>
        <a:bodyPr/>
        <a:lstStyle/>
        <a:p>
          <a:endParaRPr lang="ru-RU"/>
        </a:p>
      </dgm:t>
    </dgm:pt>
    <dgm:pt modelId="{4C6F9D48-9472-42F2-BCAB-93070AD9DBBB}">
      <dgm:prSet phldrT="[Текст]" custT="1"/>
      <dgm:spPr/>
      <dgm:t>
        <a:bodyPr/>
        <a:lstStyle/>
        <a:p>
          <a:r>
            <a:rPr lang="ru-RU" sz="1600" b="1" dirty="0"/>
            <a:t>музыкальная терминология</a:t>
          </a:r>
        </a:p>
      </dgm:t>
    </dgm:pt>
    <dgm:pt modelId="{85CB2976-4AE3-4CA6-91B9-1B206D313D0E}" type="parTrans" cxnId="{7691BBD3-0F20-4F26-96DA-7ACA7A35B4F7}">
      <dgm:prSet/>
      <dgm:spPr/>
      <dgm:t>
        <a:bodyPr/>
        <a:lstStyle/>
        <a:p>
          <a:endParaRPr lang="ru-RU"/>
        </a:p>
      </dgm:t>
    </dgm:pt>
    <dgm:pt modelId="{4DA8A9F3-4146-443E-8378-23073E655D8B}" type="sibTrans" cxnId="{7691BBD3-0F20-4F26-96DA-7ACA7A35B4F7}">
      <dgm:prSet/>
      <dgm:spPr/>
      <dgm:t>
        <a:bodyPr/>
        <a:lstStyle/>
        <a:p>
          <a:endParaRPr lang="ru-RU"/>
        </a:p>
      </dgm:t>
    </dgm:pt>
    <dgm:pt modelId="{30DE66EB-9E5C-4286-81D5-2017636B179C}">
      <dgm:prSet phldrT="[Текст]"/>
      <dgm:spPr/>
      <dgm:t>
        <a:bodyPr/>
        <a:lstStyle/>
        <a:p>
          <a:endParaRPr lang="ru-RU" sz="800" dirty="0"/>
        </a:p>
      </dgm:t>
    </dgm:pt>
    <dgm:pt modelId="{E011BF56-49A1-4F64-B077-46F392AD9387}" type="parTrans" cxnId="{06DBFDB2-404C-42D5-886C-C5A116B7C4EF}">
      <dgm:prSet/>
      <dgm:spPr/>
      <dgm:t>
        <a:bodyPr/>
        <a:lstStyle/>
        <a:p>
          <a:endParaRPr lang="ru-RU"/>
        </a:p>
      </dgm:t>
    </dgm:pt>
    <dgm:pt modelId="{13E1A170-A7FD-4309-899F-D04516D0904D}" type="sibTrans" cxnId="{06DBFDB2-404C-42D5-886C-C5A116B7C4EF}">
      <dgm:prSet/>
      <dgm:spPr/>
      <dgm:t>
        <a:bodyPr/>
        <a:lstStyle/>
        <a:p>
          <a:endParaRPr lang="ru-RU"/>
        </a:p>
      </dgm:t>
    </dgm:pt>
    <dgm:pt modelId="{EBF1A1E0-3B71-404F-A0C4-94454D4C9A9B}">
      <dgm:prSet phldrT="[Текст]" custT="1"/>
      <dgm:spPr/>
      <dgm:t>
        <a:bodyPr/>
        <a:lstStyle/>
        <a:p>
          <a:r>
            <a:rPr lang="ru-RU" sz="1600" b="1" dirty="0"/>
            <a:t>- слова из «Словаря эмоциональных терминов»</a:t>
          </a:r>
        </a:p>
      </dgm:t>
    </dgm:pt>
    <dgm:pt modelId="{384BAB6C-A5C8-4B57-8BB8-7D935FB2F497}" type="parTrans" cxnId="{0B5FEFFC-F198-499B-B011-3C2832619788}">
      <dgm:prSet/>
      <dgm:spPr/>
      <dgm:t>
        <a:bodyPr/>
        <a:lstStyle/>
        <a:p>
          <a:endParaRPr lang="ru-RU"/>
        </a:p>
      </dgm:t>
    </dgm:pt>
    <dgm:pt modelId="{564088EF-5144-4349-A574-3136DEF4DF8A}" type="sibTrans" cxnId="{0B5FEFFC-F198-499B-B011-3C2832619788}">
      <dgm:prSet/>
      <dgm:spPr/>
      <dgm:t>
        <a:bodyPr/>
        <a:lstStyle/>
        <a:p>
          <a:endParaRPr lang="ru-RU"/>
        </a:p>
      </dgm:t>
    </dgm:pt>
    <dgm:pt modelId="{F4D4A5D2-F5F9-4D17-BD55-5CF2115B5E68}">
      <dgm:prSet phldrT="[Текст]" custT="1"/>
      <dgm:spPr/>
      <dgm:t>
        <a:bodyPr/>
        <a:lstStyle/>
        <a:p>
          <a:r>
            <a:rPr lang="ru-RU" sz="1600" b="1" dirty="0"/>
            <a:t>творческий и креативный подход </a:t>
          </a:r>
        </a:p>
      </dgm:t>
    </dgm:pt>
    <dgm:pt modelId="{0031E25D-944C-4209-A1C9-238F7A8AFD9A}" type="parTrans" cxnId="{F1F0E139-4B73-4EA4-8AC8-83CFFDB1F258}">
      <dgm:prSet/>
      <dgm:spPr/>
      <dgm:t>
        <a:bodyPr/>
        <a:lstStyle/>
        <a:p>
          <a:endParaRPr lang="ru-RU"/>
        </a:p>
      </dgm:t>
    </dgm:pt>
    <dgm:pt modelId="{32199202-FE3D-47AB-8BE8-3A29B880452B}" type="sibTrans" cxnId="{F1F0E139-4B73-4EA4-8AC8-83CFFDB1F258}">
      <dgm:prSet/>
      <dgm:spPr/>
      <dgm:t>
        <a:bodyPr/>
        <a:lstStyle/>
        <a:p>
          <a:endParaRPr lang="ru-RU"/>
        </a:p>
      </dgm:t>
    </dgm:pt>
    <dgm:pt modelId="{EBE55A75-0678-4954-830B-50EFC42A8882}">
      <dgm:prSet phldrT="[Текст]"/>
      <dgm:spPr/>
      <dgm:t>
        <a:bodyPr/>
        <a:lstStyle/>
        <a:p>
          <a:r>
            <a:rPr lang="ru-RU" b="1"/>
            <a:t>Сделан вывод с аргументацией</a:t>
          </a:r>
        </a:p>
      </dgm:t>
    </dgm:pt>
    <dgm:pt modelId="{344EB571-A415-4807-A6E7-CAA017422759}" type="sibTrans" cxnId="{62690480-DBF4-489A-AD0C-4A3AECBC0072}">
      <dgm:prSet/>
      <dgm:spPr/>
      <dgm:t>
        <a:bodyPr/>
        <a:lstStyle/>
        <a:p>
          <a:endParaRPr lang="ru-RU"/>
        </a:p>
      </dgm:t>
    </dgm:pt>
    <dgm:pt modelId="{31C68C49-DD58-42C8-8543-CDE8F7BBF305}" type="parTrans" cxnId="{62690480-DBF4-489A-AD0C-4A3AECBC0072}">
      <dgm:prSet/>
      <dgm:spPr/>
      <dgm:t>
        <a:bodyPr/>
        <a:lstStyle/>
        <a:p>
          <a:endParaRPr lang="ru-RU"/>
        </a:p>
      </dgm:t>
    </dgm:pt>
    <dgm:pt modelId="{B179C5F8-643B-4A2F-9EE0-DB4D08F28F5C}" type="pres">
      <dgm:prSet presAssocID="{6C56B4EC-60D1-4C30-ABD0-677E27AB112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FB354D-9211-40AD-8AD4-2DD1FCA876FA}" type="pres">
      <dgm:prSet presAssocID="{49150095-34E3-4F48-BCA8-0A6BEB098882}" presName="circle1" presStyleLbl="node1" presStyleIdx="0" presStyleCnt="3"/>
      <dgm:spPr/>
    </dgm:pt>
    <dgm:pt modelId="{8D3D214B-87B0-4B04-BA9F-9C4A432AC14C}" type="pres">
      <dgm:prSet presAssocID="{49150095-34E3-4F48-BCA8-0A6BEB098882}" presName="space" presStyleCnt="0"/>
      <dgm:spPr/>
    </dgm:pt>
    <dgm:pt modelId="{1D0A5B6F-C2EB-4170-9A35-BF5D119C472F}" type="pres">
      <dgm:prSet presAssocID="{49150095-34E3-4F48-BCA8-0A6BEB098882}" presName="rect1" presStyleLbl="alignAcc1" presStyleIdx="0" presStyleCnt="3" custScaleY="134132" custLinFactNeighborX="126" custLinFactNeighborY="-43"/>
      <dgm:spPr/>
      <dgm:t>
        <a:bodyPr/>
        <a:lstStyle/>
        <a:p>
          <a:endParaRPr lang="ru-RU"/>
        </a:p>
      </dgm:t>
    </dgm:pt>
    <dgm:pt modelId="{431CBA43-048D-410A-80B6-6EC9B11D65D2}" type="pres">
      <dgm:prSet presAssocID="{F234A434-1523-42D4-A6CD-7F324AECD4B6}" presName="vertSpace2" presStyleLbl="node1" presStyleIdx="0" presStyleCnt="3"/>
      <dgm:spPr/>
    </dgm:pt>
    <dgm:pt modelId="{E8F5CAD5-DDE2-473D-B7D1-6213DC80849B}" type="pres">
      <dgm:prSet presAssocID="{F234A434-1523-42D4-A6CD-7F324AECD4B6}" presName="circle2" presStyleLbl="node1" presStyleIdx="1" presStyleCnt="3"/>
      <dgm:spPr/>
    </dgm:pt>
    <dgm:pt modelId="{4F3FE0FD-1588-4155-A1EC-37864C3667B8}" type="pres">
      <dgm:prSet presAssocID="{F234A434-1523-42D4-A6CD-7F324AECD4B6}" presName="rect2" presStyleLbl="alignAcc1" presStyleIdx="1" presStyleCnt="3" custScaleY="116614" custLinFactNeighborX="126" custLinFactNeighborY="747"/>
      <dgm:spPr/>
      <dgm:t>
        <a:bodyPr/>
        <a:lstStyle/>
        <a:p>
          <a:endParaRPr lang="ru-RU"/>
        </a:p>
      </dgm:t>
    </dgm:pt>
    <dgm:pt modelId="{04EAAE8F-E0AA-47C2-B89D-2CDE66165A8D}" type="pres">
      <dgm:prSet presAssocID="{EBE55A75-0678-4954-830B-50EFC42A8882}" presName="vertSpace3" presStyleLbl="node1" presStyleIdx="1" presStyleCnt="3"/>
      <dgm:spPr/>
    </dgm:pt>
    <dgm:pt modelId="{944B2970-C089-4AFB-8078-FC68F0801326}" type="pres">
      <dgm:prSet presAssocID="{EBE55A75-0678-4954-830B-50EFC42A8882}" presName="circle3" presStyleLbl="node1" presStyleIdx="2" presStyleCnt="3"/>
      <dgm:spPr/>
    </dgm:pt>
    <dgm:pt modelId="{5D662B06-603D-4F4A-B326-2D316A1446D4}" type="pres">
      <dgm:prSet presAssocID="{EBE55A75-0678-4954-830B-50EFC42A8882}" presName="rect3" presStyleLbl="alignAcc1" presStyleIdx="2" presStyleCnt="3" custAng="0" custScaleY="89726" custLinFactNeighborX="-471" custLinFactNeighborY="98892"/>
      <dgm:spPr/>
      <dgm:t>
        <a:bodyPr/>
        <a:lstStyle/>
        <a:p>
          <a:endParaRPr lang="ru-RU"/>
        </a:p>
      </dgm:t>
    </dgm:pt>
    <dgm:pt modelId="{AD9F72A1-C0D0-4026-966E-7F3ABB383F2C}" type="pres">
      <dgm:prSet presAssocID="{49150095-34E3-4F48-BCA8-0A6BEB098882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92ABA2-07A7-471B-857C-1DE2871FD2B3}" type="pres">
      <dgm:prSet presAssocID="{49150095-34E3-4F48-BCA8-0A6BEB098882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1C25C1-4BA3-4AD4-B683-0144A837EA3B}" type="pres">
      <dgm:prSet presAssocID="{F234A434-1523-42D4-A6CD-7F324AECD4B6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606FA-6681-448C-BC1E-60751CE71ACA}" type="pres">
      <dgm:prSet presAssocID="{F234A434-1523-42D4-A6CD-7F324AECD4B6}" presName="rect2ChTx" presStyleLbl="alignAcc1" presStyleIdx="2" presStyleCnt="3" custScaleY="213628" custLinFactNeighborY="532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8182DE-8ECB-40C3-975C-55C4B14DEC42}" type="pres">
      <dgm:prSet presAssocID="{EBE55A75-0678-4954-830B-50EFC42A8882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4557F4-A9B6-43A8-9644-2CE203B252B9}" type="pres">
      <dgm:prSet presAssocID="{EBE55A75-0678-4954-830B-50EFC42A8882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2DBB6A-52FD-4EE9-BA04-6374A4241639}" type="presOf" srcId="{EBE55A75-0678-4954-830B-50EFC42A8882}" destId="{5D662B06-603D-4F4A-B326-2D316A1446D4}" srcOrd="0" destOrd="0" presId="urn:microsoft.com/office/officeart/2005/8/layout/target3"/>
    <dgm:cxn modelId="{30A20285-2E75-4E45-A777-4575EA1EF38E}" type="presOf" srcId="{49150095-34E3-4F48-BCA8-0A6BEB098882}" destId="{AD9F72A1-C0D0-4026-966E-7F3ABB383F2C}" srcOrd="1" destOrd="0" presId="urn:microsoft.com/office/officeart/2005/8/layout/target3"/>
    <dgm:cxn modelId="{6B5666CE-0033-4BB0-973D-E2F34CCF9B30}" type="presOf" srcId="{EBF1A1E0-3B71-404F-A0C4-94454D4C9A9B}" destId="{DC4606FA-6681-448C-BC1E-60751CE71ACA}" srcOrd="0" destOrd="3" presId="urn:microsoft.com/office/officeart/2005/8/layout/target3"/>
    <dgm:cxn modelId="{CCCE8305-5C12-42F0-8A51-0ACE32A79FC3}" type="presOf" srcId="{6C56B4EC-60D1-4C30-ABD0-677E27AB1126}" destId="{B179C5F8-643B-4A2F-9EE0-DB4D08F28F5C}" srcOrd="0" destOrd="0" presId="urn:microsoft.com/office/officeart/2005/8/layout/target3"/>
    <dgm:cxn modelId="{D88FDA63-FC94-4869-A7F0-0A66E9D4C784}" type="presOf" srcId="{F4D4A5D2-F5F9-4D17-BD55-5CF2115B5E68}" destId="{DC4606FA-6681-448C-BC1E-60751CE71ACA}" srcOrd="0" destOrd="4" presId="urn:microsoft.com/office/officeart/2005/8/layout/target3"/>
    <dgm:cxn modelId="{62690480-DBF4-489A-AD0C-4A3AECBC0072}" srcId="{6C56B4EC-60D1-4C30-ABD0-677E27AB1126}" destId="{EBE55A75-0678-4954-830B-50EFC42A8882}" srcOrd="2" destOrd="0" parTransId="{31C68C49-DD58-42C8-8543-CDE8F7BBF305}" sibTransId="{344EB571-A415-4807-A6E7-CAA017422759}"/>
    <dgm:cxn modelId="{F1F0E139-4B73-4EA4-8AC8-83CFFDB1F258}" srcId="{F234A434-1523-42D4-A6CD-7F324AECD4B6}" destId="{F4D4A5D2-F5F9-4D17-BD55-5CF2115B5E68}" srcOrd="4" destOrd="0" parTransId="{0031E25D-944C-4209-A1C9-238F7A8AFD9A}" sibTransId="{32199202-FE3D-47AB-8BE8-3A29B880452B}"/>
    <dgm:cxn modelId="{A4220120-26FC-404E-AC43-B1334B561B9C}" type="presOf" srcId="{49150095-34E3-4F48-BCA8-0A6BEB098882}" destId="{1D0A5B6F-C2EB-4170-9A35-BF5D119C472F}" srcOrd="0" destOrd="0" presId="urn:microsoft.com/office/officeart/2005/8/layout/target3"/>
    <dgm:cxn modelId="{D60CB645-7DFA-4C3E-BC0F-65165111BE70}" srcId="{6C56B4EC-60D1-4C30-ABD0-677E27AB1126}" destId="{F234A434-1523-42D4-A6CD-7F324AECD4B6}" srcOrd="1" destOrd="0" parTransId="{7A801A54-33B6-47B4-BCD3-5F13D9318AEF}" sibTransId="{00D74F2D-9678-4F4E-81FD-15EF2DC08125}"/>
    <dgm:cxn modelId="{BFF0B531-588B-4074-B212-1DE32A921514}" type="presOf" srcId="{96E271D0-1124-4523-BFCB-47E5212823BA}" destId="{DC4606FA-6681-448C-BC1E-60751CE71ACA}" srcOrd="0" destOrd="0" presId="urn:microsoft.com/office/officeart/2005/8/layout/target3"/>
    <dgm:cxn modelId="{0B5FEFFC-F198-499B-B011-3C2832619788}" srcId="{F234A434-1523-42D4-A6CD-7F324AECD4B6}" destId="{EBF1A1E0-3B71-404F-A0C4-94454D4C9A9B}" srcOrd="3" destOrd="0" parTransId="{384BAB6C-A5C8-4B57-8BB8-7D935FB2F497}" sibTransId="{564088EF-5144-4349-A574-3136DEF4DF8A}"/>
    <dgm:cxn modelId="{3EF7FD7C-EC38-4D80-A031-0DE5A3BDFECC}" type="presOf" srcId="{4C6F9D48-9472-42F2-BCAB-93070AD9DBBB}" destId="{DC4606FA-6681-448C-BC1E-60751CE71ACA}" srcOrd="0" destOrd="2" presId="urn:microsoft.com/office/officeart/2005/8/layout/target3"/>
    <dgm:cxn modelId="{AD40BAEA-2E88-46AE-BBF7-DBDBFE02E8BA}" srcId="{6C56B4EC-60D1-4C30-ABD0-677E27AB1126}" destId="{49150095-34E3-4F48-BCA8-0A6BEB098882}" srcOrd="0" destOrd="0" parTransId="{B20D527F-6CDA-4A48-973E-5F4F9CA236FC}" sibTransId="{8CF03284-E430-433E-97B0-6F967F6994DA}"/>
    <dgm:cxn modelId="{C61B934B-36C7-4B7C-B2B5-40F79B9A3055}" type="presOf" srcId="{EBE55A75-0678-4954-830B-50EFC42A8882}" destId="{9A8182DE-8ECB-40C3-975C-55C4B14DEC42}" srcOrd="1" destOrd="0" presId="urn:microsoft.com/office/officeart/2005/8/layout/target3"/>
    <dgm:cxn modelId="{105B1F98-78AE-482F-AA40-B5D6F7429852}" srcId="{F234A434-1523-42D4-A6CD-7F324AECD4B6}" destId="{19DC6663-571F-4B53-8A7F-7DA786B55B8F}" srcOrd="1" destOrd="0" parTransId="{B32574DC-391A-40CE-AADA-F4108CBC0FD5}" sibTransId="{AB1BD82A-BA4F-41B1-A40F-FFAF34374D73}"/>
    <dgm:cxn modelId="{06DBFDB2-404C-42D5-886C-C5A116B7C4EF}" srcId="{F234A434-1523-42D4-A6CD-7F324AECD4B6}" destId="{30DE66EB-9E5C-4286-81D5-2017636B179C}" srcOrd="5" destOrd="0" parTransId="{E011BF56-49A1-4F64-B077-46F392AD9387}" sibTransId="{13E1A170-A7FD-4309-899F-D04516D0904D}"/>
    <dgm:cxn modelId="{5C4C2A1B-85FB-4AF4-AB1F-70F7D298BD65}" type="presOf" srcId="{F234A434-1523-42D4-A6CD-7F324AECD4B6}" destId="{4F3FE0FD-1588-4155-A1EC-37864C3667B8}" srcOrd="0" destOrd="0" presId="urn:microsoft.com/office/officeart/2005/8/layout/target3"/>
    <dgm:cxn modelId="{109211FB-E61D-4852-B836-75AC409DDDDC}" type="presOf" srcId="{30DE66EB-9E5C-4286-81D5-2017636B179C}" destId="{DC4606FA-6681-448C-BC1E-60751CE71ACA}" srcOrd="0" destOrd="5" presId="urn:microsoft.com/office/officeart/2005/8/layout/target3"/>
    <dgm:cxn modelId="{7691BBD3-0F20-4F26-96DA-7ACA7A35B4F7}" srcId="{F234A434-1523-42D4-A6CD-7F324AECD4B6}" destId="{4C6F9D48-9472-42F2-BCAB-93070AD9DBBB}" srcOrd="2" destOrd="0" parTransId="{85CB2976-4AE3-4CA6-91B9-1B206D313D0E}" sibTransId="{4DA8A9F3-4146-443E-8378-23073E655D8B}"/>
    <dgm:cxn modelId="{C65F931C-95D8-495C-8A34-4950EE764BB9}" type="presOf" srcId="{F234A434-1523-42D4-A6CD-7F324AECD4B6}" destId="{301C25C1-4BA3-4AD4-B683-0144A837EA3B}" srcOrd="1" destOrd="0" presId="urn:microsoft.com/office/officeart/2005/8/layout/target3"/>
    <dgm:cxn modelId="{665AA203-98C1-4D56-904B-EB5C713DDF73}" type="presOf" srcId="{19DC6663-571F-4B53-8A7F-7DA786B55B8F}" destId="{DC4606FA-6681-448C-BC1E-60751CE71ACA}" srcOrd="0" destOrd="1" presId="urn:microsoft.com/office/officeart/2005/8/layout/target3"/>
    <dgm:cxn modelId="{72ECC612-353E-4F8E-90F3-37360C9E9CC5}" srcId="{F234A434-1523-42D4-A6CD-7F324AECD4B6}" destId="{96E271D0-1124-4523-BFCB-47E5212823BA}" srcOrd="0" destOrd="0" parTransId="{4FB4B6A2-D2C1-48B2-838A-2F0EC653981E}" sibTransId="{294C46BE-ECCD-45B4-9EAD-41201691322C}"/>
    <dgm:cxn modelId="{9EF9415B-1EA4-49EA-80BC-4FA3679F974C}" type="presParOf" srcId="{B179C5F8-643B-4A2F-9EE0-DB4D08F28F5C}" destId="{62FB354D-9211-40AD-8AD4-2DD1FCA876FA}" srcOrd="0" destOrd="0" presId="urn:microsoft.com/office/officeart/2005/8/layout/target3"/>
    <dgm:cxn modelId="{9822DC9C-1C1E-4702-BF17-C61EFA8C2C78}" type="presParOf" srcId="{B179C5F8-643B-4A2F-9EE0-DB4D08F28F5C}" destId="{8D3D214B-87B0-4B04-BA9F-9C4A432AC14C}" srcOrd="1" destOrd="0" presId="urn:microsoft.com/office/officeart/2005/8/layout/target3"/>
    <dgm:cxn modelId="{9A184A47-E1E4-4522-BCA6-D9B3CE8B0EA3}" type="presParOf" srcId="{B179C5F8-643B-4A2F-9EE0-DB4D08F28F5C}" destId="{1D0A5B6F-C2EB-4170-9A35-BF5D119C472F}" srcOrd="2" destOrd="0" presId="urn:microsoft.com/office/officeart/2005/8/layout/target3"/>
    <dgm:cxn modelId="{293B28C1-4306-4144-88EA-27DA76299124}" type="presParOf" srcId="{B179C5F8-643B-4A2F-9EE0-DB4D08F28F5C}" destId="{431CBA43-048D-410A-80B6-6EC9B11D65D2}" srcOrd="3" destOrd="0" presId="urn:microsoft.com/office/officeart/2005/8/layout/target3"/>
    <dgm:cxn modelId="{BE8F58CA-E153-4815-8D19-C0B055C6EB82}" type="presParOf" srcId="{B179C5F8-643B-4A2F-9EE0-DB4D08F28F5C}" destId="{E8F5CAD5-DDE2-473D-B7D1-6213DC80849B}" srcOrd="4" destOrd="0" presId="urn:microsoft.com/office/officeart/2005/8/layout/target3"/>
    <dgm:cxn modelId="{3CD681C0-9C54-4FE1-B69C-B3F6D267C006}" type="presParOf" srcId="{B179C5F8-643B-4A2F-9EE0-DB4D08F28F5C}" destId="{4F3FE0FD-1588-4155-A1EC-37864C3667B8}" srcOrd="5" destOrd="0" presId="urn:microsoft.com/office/officeart/2005/8/layout/target3"/>
    <dgm:cxn modelId="{29CCC3AC-3F31-4E46-B64C-D8DC5D6712FB}" type="presParOf" srcId="{B179C5F8-643B-4A2F-9EE0-DB4D08F28F5C}" destId="{04EAAE8F-E0AA-47C2-B89D-2CDE66165A8D}" srcOrd="6" destOrd="0" presId="urn:microsoft.com/office/officeart/2005/8/layout/target3"/>
    <dgm:cxn modelId="{7AAF8263-5DA1-47F7-AA58-2E05BCE6A142}" type="presParOf" srcId="{B179C5F8-643B-4A2F-9EE0-DB4D08F28F5C}" destId="{944B2970-C089-4AFB-8078-FC68F0801326}" srcOrd="7" destOrd="0" presId="urn:microsoft.com/office/officeart/2005/8/layout/target3"/>
    <dgm:cxn modelId="{A54C3F96-9FAF-4488-9BE6-DA569349236A}" type="presParOf" srcId="{B179C5F8-643B-4A2F-9EE0-DB4D08F28F5C}" destId="{5D662B06-603D-4F4A-B326-2D316A1446D4}" srcOrd="8" destOrd="0" presId="urn:microsoft.com/office/officeart/2005/8/layout/target3"/>
    <dgm:cxn modelId="{7B85A757-B460-491E-A8DE-387EE9C0F5EC}" type="presParOf" srcId="{B179C5F8-643B-4A2F-9EE0-DB4D08F28F5C}" destId="{AD9F72A1-C0D0-4026-966E-7F3ABB383F2C}" srcOrd="9" destOrd="0" presId="urn:microsoft.com/office/officeart/2005/8/layout/target3"/>
    <dgm:cxn modelId="{013E2467-77CD-4509-B2E8-433BAEBB11A9}" type="presParOf" srcId="{B179C5F8-643B-4A2F-9EE0-DB4D08F28F5C}" destId="{8D92ABA2-07A7-471B-857C-1DE2871FD2B3}" srcOrd="10" destOrd="0" presId="urn:microsoft.com/office/officeart/2005/8/layout/target3"/>
    <dgm:cxn modelId="{1211D4E5-30A6-41F5-A806-39B1EE2BC459}" type="presParOf" srcId="{B179C5F8-643B-4A2F-9EE0-DB4D08F28F5C}" destId="{301C25C1-4BA3-4AD4-B683-0144A837EA3B}" srcOrd="11" destOrd="0" presId="urn:microsoft.com/office/officeart/2005/8/layout/target3"/>
    <dgm:cxn modelId="{24633580-C270-47D4-AA4A-839A339CF4B9}" type="presParOf" srcId="{B179C5F8-643B-4A2F-9EE0-DB4D08F28F5C}" destId="{DC4606FA-6681-448C-BC1E-60751CE71ACA}" srcOrd="12" destOrd="0" presId="urn:microsoft.com/office/officeart/2005/8/layout/target3"/>
    <dgm:cxn modelId="{6C976895-3615-4F7F-8EF4-36043497DC40}" type="presParOf" srcId="{B179C5F8-643B-4A2F-9EE0-DB4D08F28F5C}" destId="{9A8182DE-8ECB-40C3-975C-55C4B14DEC42}" srcOrd="13" destOrd="0" presId="urn:microsoft.com/office/officeart/2005/8/layout/target3"/>
    <dgm:cxn modelId="{D44FC539-8092-47D5-B06B-877FFB98FC6C}" type="presParOf" srcId="{B179C5F8-643B-4A2F-9EE0-DB4D08F28F5C}" destId="{044557F4-A9B6-43A8-9644-2CE203B252B9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97764-F150-4BF5-8FE9-5722DE98FC5A}">
      <dsp:nvSpPr>
        <dsp:cNvPr id="0" name=""/>
        <dsp:cNvSpPr/>
      </dsp:nvSpPr>
      <dsp:spPr>
        <a:xfrm>
          <a:off x="131057" y="83216"/>
          <a:ext cx="2029187" cy="1261124"/>
        </a:xfrm>
        <a:prstGeom prst="ellipse">
          <a:avLst/>
        </a:prstGeom>
        <a:gradFill rotWithShape="0">
          <a:gsLst>
            <a:gs pos="20000">
              <a:schemeClr val="accent4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Высокие чувства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8225" y="267903"/>
        <a:ext cx="1434851" cy="891750"/>
      </dsp:txXfrm>
    </dsp:sp>
    <dsp:sp modelId="{21E3A37C-BD25-49BB-9912-224ED4B18BC7}">
      <dsp:nvSpPr>
        <dsp:cNvPr id="0" name=""/>
        <dsp:cNvSpPr/>
      </dsp:nvSpPr>
      <dsp:spPr>
        <a:xfrm>
          <a:off x="779925" y="1446744"/>
          <a:ext cx="731452" cy="731452"/>
        </a:xfrm>
        <a:prstGeom prst="mathPlus">
          <a:avLst/>
        </a:prstGeom>
        <a:gradFill rotWithShape="0">
          <a:gsLst>
            <a:gs pos="20000">
              <a:schemeClr val="accent4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876879" y="1726451"/>
        <a:ext cx="537544" cy="172038"/>
      </dsp:txXfrm>
    </dsp:sp>
    <dsp:sp modelId="{471475B8-EC14-4076-B6BA-F5B79BFEE7F6}">
      <dsp:nvSpPr>
        <dsp:cNvPr id="0" name=""/>
        <dsp:cNvSpPr/>
      </dsp:nvSpPr>
      <dsp:spPr>
        <a:xfrm>
          <a:off x="131057" y="2280600"/>
          <a:ext cx="2029187" cy="1261124"/>
        </a:xfrm>
        <a:prstGeom prst="ellipse">
          <a:avLst/>
        </a:prstGeom>
        <a:gradFill rotWithShape="0">
          <a:gsLst>
            <a:gs pos="20000">
              <a:schemeClr val="accent4">
                <a:hueOff val="-1521874"/>
                <a:satOff val="16014"/>
                <a:lumOff val="915"/>
                <a:alphaOff val="0"/>
                <a:tint val="9000"/>
              </a:schemeClr>
            </a:gs>
            <a:gs pos="100000">
              <a:schemeClr val="accent4">
                <a:hueOff val="-1521874"/>
                <a:satOff val="16014"/>
                <a:lumOff val="915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История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8225" y="2465287"/>
        <a:ext cx="1434851" cy="891750"/>
      </dsp:txXfrm>
    </dsp:sp>
    <dsp:sp modelId="{45F1843C-1C6B-4D1F-BE45-4C196BA3C3A5}">
      <dsp:nvSpPr>
        <dsp:cNvPr id="0" name=""/>
        <dsp:cNvSpPr/>
      </dsp:nvSpPr>
      <dsp:spPr>
        <a:xfrm>
          <a:off x="779925" y="3644128"/>
          <a:ext cx="731452" cy="731452"/>
        </a:xfrm>
        <a:prstGeom prst="mathPlus">
          <a:avLst/>
        </a:prstGeom>
        <a:gradFill rotWithShape="0">
          <a:gsLst>
            <a:gs pos="20000">
              <a:schemeClr val="accent4">
                <a:hueOff val="-2282812"/>
                <a:satOff val="24021"/>
                <a:lumOff val="1373"/>
                <a:alphaOff val="0"/>
                <a:tint val="9000"/>
              </a:schemeClr>
            </a:gs>
            <a:gs pos="100000">
              <a:schemeClr val="accent4">
                <a:hueOff val="-2282812"/>
                <a:satOff val="24021"/>
                <a:lumOff val="1373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876879" y="3923835"/>
        <a:ext cx="537544" cy="172038"/>
      </dsp:txXfrm>
    </dsp:sp>
    <dsp:sp modelId="{2E7532D9-E1D8-4EF5-A0DD-73E8E249654B}">
      <dsp:nvSpPr>
        <dsp:cNvPr id="0" name=""/>
        <dsp:cNvSpPr/>
      </dsp:nvSpPr>
      <dsp:spPr>
        <a:xfrm>
          <a:off x="1855" y="4477984"/>
          <a:ext cx="2287591" cy="978859"/>
        </a:xfrm>
        <a:prstGeom prst="ellipse">
          <a:avLst/>
        </a:prstGeom>
        <a:gradFill rotWithShape="0">
          <a:gsLst>
            <a:gs pos="20000">
              <a:schemeClr val="accent4">
                <a:hueOff val="-3043749"/>
                <a:satOff val="32028"/>
                <a:lumOff val="1831"/>
                <a:alphaOff val="0"/>
                <a:tint val="9000"/>
              </a:schemeClr>
            </a:gs>
            <a:gs pos="100000">
              <a:schemeClr val="accent4">
                <a:hueOff val="-3043749"/>
                <a:satOff val="32028"/>
                <a:lumOff val="1831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Математика</a:t>
          </a:r>
        </a:p>
      </dsp:txBody>
      <dsp:txXfrm>
        <a:off x="336865" y="4621335"/>
        <a:ext cx="1617571" cy="692157"/>
      </dsp:txXfrm>
    </dsp:sp>
    <dsp:sp modelId="{B8194477-9096-418C-AF65-9BD52B32F865}">
      <dsp:nvSpPr>
        <dsp:cNvPr id="0" name=""/>
        <dsp:cNvSpPr/>
      </dsp:nvSpPr>
      <dsp:spPr>
        <a:xfrm>
          <a:off x="2479080" y="2535461"/>
          <a:ext cx="402021" cy="469138"/>
        </a:xfrm>
        <a:prstGeom prst="mathEqual">
          <a:avLst/>
        </a:prstGeom>
        <a:gradFill rotWithShape="0">
          <a:gsLst>
            <a:gs pos="20000">
              <a:schemeClr val="accent4">
                <a:hueOff val="-4565623"/>
                <a:satOff val="48042"/>
                <a:lumOff val="2746"/>
                <a:alphaOff val="0"/>
                <a:tint val="9000"/>
              </a:schemeClr>
            </a:gs>
            <a:gs pos="100000">
              <a:schemeClr val="accent4">
                <a:hueOff val="-4565623"/>
                <a:satOff val="48042"/>
                <a:lumOff val="2746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2479080" y="2629289"/>
        <a:ext cx="281415" cy="281482"/>
      </dsp:txXfrm>
    </dsp:sp>
    <dsp:sp modelId="{70174618-503F-4668-A474-49860F24069A}">
      <dsp:nvSpPr>
        <dsp:cNvPr id="0" name=""/>
        <dsp:cNvSpPr/>
      </dsp:nvSpPr>
      <dsp:spPr>
        <a:xfrm>
          <a:off x="3047978" y="1479445"/>
          <a:ext cx="3000694" cy="2581169"/>
        </a:xfrm>
        <a:prstGeom prst="ellipse">
          <a:avLst/>
        </a:prstGeom>
        <a:gradFill rotWithShape="0">
          <a:gsLst>
            <a:gs pos="20000">
              <a:schemeClr val="accent4">
                <a:hueOff val="-4565623"/>
                <a:satOff val="48042"/>
                <a:lumOff val="2746"/>
                <a:alphaOff val="0"/>
                <a:tint val="9000"/>
              </a:schemeClr>
            </a:gs>
            <a:gs pos="100000">
              <a:schemeClr val="accent4">
                <a:hueOff val="-4565623"/>
                <a:satOff val="48042"/>
                <a:lumOff val="2746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Музыкальный образ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87419" y="1857448"/>
        <a:ext cx="2121812" cy="18251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B354D-9211-40AD-8AD4-2DD1FCA876FA}">
      <dsp:nvSpPr>
        <dsp:cNvPr id="0" name=""/>
        <dsp:cNvSpPr/>
      </dsp:nvSpPr>
      <dsp:spPr>
        <a:xfrm>
          <a:off x="0" y="763284"/>
          <a:ext cx="4882142" cy="4882142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0A5B6F-C2EB-4170-9A35-BF5D119C472F}">
      <dsp:nvSpPr>
        <dsp:cNvPr id="0" name=""/>
        <dsp:cNvSpPr/>
      </dsp:nvSpPr>
      <dsp:spPr>
        <a:xfrm>
          <a:off x="2441071" y="-69901"/>
          <a:ext cx="5695832" cy="65485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/>
            <a:t>Выступление не превышает 3 минут</a:t>
          </a:r>
        </a:p>
      </dsp:txBody>
      <dsp:txXfrm>
        <a:off x="2441071" y="-69901"/>
        <a:ext cx="2847916" cy="1964558"/>
      </dsp:txXfrm>
    </dsp:sp>
    <dsp:sp modelId="{E8F5CAD5-DDE2-473D-B7D1-6213DC80849B}">
      <dsp:nvSpPr>
        <dsp:cNvPr id="0" name=""/>
        <dsp:cNvSpPr/>
      </dsp:nvSpPr>
      <dsp:spPr>
        <a:xfrm>
          <a:off x="854376" y="2227930"/>
          <a:ext cx="3173389" cy="317338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3FE0FD-1588-4155-A1EC-37864C3667B8}">
      <dsp:nvSpPr>
        <dsp:cNvPr id="0" name=""/>
        <dsp:cNvSpPr/>
      </dsp:nvSpPr>
      <dsp:spPr>
        <a:xfrm>
          <a:off x="2441071" y="1988022"/>
          <a:ext cx="5695832" cy="37006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/>
            <a:t>В презентации использованы:</a:t>
          </a:r>
        </a:p>
      </dsp:txBody>
      <dsp:txXfrm>
        <a:off x="2441071" y="1988022"/>
        <a:ext cx="2847916" cy="1707976"/>
      </dsp:txXfrm>
    </dsp:sp>
    <dsp:sp modelId="{944B2970-C089-4AFB-8078-FC68F0801326}">
      <dsp:nvSpPr>
        <dsp:cNvPr id="0" name=""/>
        <dsp:cNvSpPr/>
      </dsp:nvSpPr>
      <dsp:spPr>
        <a:xfrm>
          <a:off x="1708750" y="3692571"/>
          <a:ext cx="1464641" cy="1464641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662B06-603D-4F4A-B326-2D316A1446D4}">
      <dsp:nvSpPr>
        <dsp:cNvPr id="0" name=""/>
        <dsp:cNvSpPr/>
      </dsp:nvSpPr>
      <dsp:spPr>
        <a:xfrm>
          <a:off x="2414243" y="5094547"/>
          <a:ext cx="5695832" cy="13141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/>
            <a:t>Сделан вывод с аргументацией</a:t>
          </a:r>
        </a:p>
      </dsp:txBody>
      <dsp:txXfrm>
        <a:off x="2414243" y="5094547"/>
        <a:ext cx="2847916" cy="1314164"/>
      </dsp:txXfrm>
    </dsp:sp>
    <dsp:sp modelId="{DC4606FA-6681-448C-BC1E-60751CE71ACA}">
      <dsp:nvSpPr>
        <dsp:cNvPr id="0" name=""/>
        <dsp:cNvSpPr/>
      </dsp:nvSpPr>
      <dsp:spPr>
        <a:xfrm>
          <a:off x="5288987" y="2176067"/>
          <a:ext cx="2847916" cy="312888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/>
            <a:t>интонационно-образный анализ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/>
            <a:t>факты из "Исторической справки"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/>
            <a:t>музыкальная терминология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/>
            <a:t>- слова из «Словаря эмоциональных терминов»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/>
            <a:t>творческий и креативный подход 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800" kern="1200" dirty="0"/>
        </a:p>
      </dsp:txBody>
      <dsp:txXfrm>
        <a:off x="5288987" y="2176067"/>
        <a:ext cx="2847916" cy="3128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BF836-CD2C-442F-9504-C74C801E67FD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54D46-3ABF-4423-8758-83C21B52D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457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9C49-75F1-4C59-9AAA-C0CF955B4198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98994-31D2-47BB-9529-47873DBE006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9C49-75F1-4C59-9AAA-C0CF955B4198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98994-31D2-47BB-9529-47873DBE00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9C49-75F1-4C59-9AAA-C0CF955B4198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98994-31D2-47BB-9529-47873DBE00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9C49-75F1-4C59-9AAA-C0CF955B4198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98994-31D2-47BB-9529-47873DBE00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9C49-75F1-4C59-9AAA-C0CF955B4198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CC98994-31D2-47BB-9529-47873DBE0062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9C49-75F1-4C59-9AAA-C0CF955B4198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98994-31D2-47BB-9529-47873DBE00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9C49-75F1-4C59-9AAA-C0CF955B4198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98994-31D2-47BB-9529-47873DBE00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9C49-75F1-4C59-9AAA-C0CF955B4198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98994-31D2-47BB-9529-47873DBE00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9C49-75F1-4C59-9AAA-C0CF955B4198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98994-31D2-47BB-9529-47873DBE00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9C49-75F1-4C59-9AAA-C0CF955B4198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98994-31D2-47BB-9529-47873DBE00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9C49-75F1-4C59-9AAA-C0CF955B4198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98994-31D2-47BB-9529-47873DBE006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C7C9C49-75F1-4C59-9AAA-C0CF955B4198}" type="datetimeFigureOut">
              <a:rPr lang="ru-RU" smtClean="0"/>
              <a:t>08.04.2017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CC98994-31D2-47BB-9529-47873DBE0062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2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645024"/>
            <a:ext cx="8229600" cy="13521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Марш – </a:t>
            </a:r>
            <a:r>
              <a:rPr lang="ru-RU" sz="3600" dirty="0" smtClean="0"/>
              <a:t>музыкальный жанр или зеркало истории?</a:t>
            </a:r>
            <a:endParaRPr lang="ru-RU" sz="3600" dirty="0"/>
          </a:p>
        </p:txBody>
      </p:sp>
      <p:pic>
        <p:nvPicPr>
          <p:cNvPr id="1026" name="Picture 2" descr="C:\Users\Светлана\Desktop\4240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32656"/>
            <a:ext cx="3096344" cy="2950816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75856" y="5373216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Презентация выполнена учителем музыки высшей категории МБОУ «СШ №33» г. </a:t>
            </a:r>
            <a:r>
              <a:rPr lang="ru-RU" sz="1600" smtClean="0">
                <a:solidFill>
                  <a:schemeClr val="bg1"/>
                </a:solidFill>
              </a:rPr>
              <a:t>Смоленска   Кошелевой </a:t>
            </a:r>
            <a:r>
              <a:rPr lang="ru-RU" sz="1600" dirty="0" smtClean="0">
                <a:solidFill>
                  <a:schemeClr val="bg1"/>
                </a:solidFill>
              </a:rPr>
              <a:t>С.Н.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721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080878"/>
              </p:ext>
            </p:extLst>
          </p:nvPr>
        </p:nvGraphicFramePr>
        <p:xfrm>
          <a:off x="539552" y="188641"/>
          <a:ext cx="8229600" cy="62556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6255684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None/>
                      </a:pPr>
                      <a:endParaRPr lang="ru-RU" sz="2400" dirty="0" smtClean="0">
                        <a:effectLst/>
                      </a:endParaRP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q"/>
                      </a:pPr>
                      <a:endParaRPr lang="ru-RU" sz="2400" dirty="0" smtClean="0">
                        <a:effectLst/>
                        <a:latin typeface="+mn-lt"/>
                      </a:endParaRP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ru-RU" sz="2400" dirty="0" smtClean="0">
                          <a:effectLst/>
                          <a:latin typeface="+mn-lt"/>
                        </a:rPr>
                        <a:t> Мне было комфортно, потому что….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ru-RU" sz="2400" dirty="0" smtClean="0">
                          <a:effectLst/>
                          <a:latin typeface="+mn-lt"/>
                        </a:rPr>
                        <a:t>   Мы бы выполнили задание быстрее,   если бы….</a:t>
                      </a: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ru-RU" sz="2400" dirty="0" smtClean="0">
                          <a:effectLst/>
                          <a:latin typeface="+mn-lt"/>
                        </a:rPr>
                        <a:t> В команде нам удалось…..</a:t>
                      </a:r>
                    </a:p>
                    <a:p>
                      <a:pPr marL="571500" indent="-5715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ru-RU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Сегодня я узнала (узнал)……</a:t>
                      </a:r>
                    </a:p>
                    <a:p>
                      <a:pPr marL="571500" indent="-5715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ru-RU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Для</a:t>
                      </a:r>
                      <a:r>
                        <a:rPr lang="ru-RU" sz="2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меня эта информация полезна, т. к. …..</a:t>
                      </a:r>
                    </a:p>
                    <a:p>
                      <a:pPr marL="571500" indent="-5715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ru-RU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Мне это интересно, потому что…..</a:t>
                      </a:r>
                    </a:p>
                    <a:p>
                      <a:pPr marL="571500" indent="-5715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ru-RU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Сегодня</a:t>
                      </a:r>
                      <a:r>
                        <a:rPr lang="ru-RU" sz="2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я наконец понял (-ла), что…..</a:t>
                      </a:r>
                    </a:p>
                    <a:p>
                      <a:pPr marL="571500" indent="-5715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ru-RU" sz="2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Мне хотелось бы……………..</a:t>
                      </a:r>
                    </a:p>
                  </a:txBody>
                  <a:tcPr marL="114300" marR="11430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5955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ветлана\Desktop\4e74956f130aed207051b571013fe2d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496944" cy="6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76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5"/>
            <a:ext cx="8208911" cy="5042353"/>
          </a:xfrm>
          <a:prstGeom prst="rect">
            <a:avLst/>
          </a:prstGeom>
          <a:noFill/>
          <a:ln w="1905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perspectiveLeft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5418665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1977 </a:t>
            </a:r>
            <a:r>
              <a:rPr lang="ru-RU" b="1" dirty="0" smtClean="0"/>
              <a:t>год 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/>
              <a:t>Стивен Спилберг снял </a:t>
            </a:r>
            <a:r>
              <a:rPr lang="ru-RU" b="1" dirty="0" smtClean="0"/>
              <a:t>фильм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/>
              <a:t>«Близкие контакты 3 степени». </a:t>
            </a:r>
          </a:p>
        </p:txBody>
      </p:sp>
    </p:spTree>
    <p:extLst>
      <p:ext uri="{BB962C8B-B14F-4D97-AF65-F5344CB8AC3E}">
        <p14:creationId xmlns:p14="http://schemas.microsoft.com/office/powerpoint/2010/main" val="189632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лана\Desktop\41857_9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776864" cy="4877053"/>
          </a:xfrm>
          <a:prstGeom prst="rect">
            <a:avLst/>
          </a:prstGeom>
          <a:noFill/>
          <a:ln w="190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53280" y="5408488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1977 год</a:t>
            </a:r>
          </a:p>
          <a:p>
            <a:pPr algn="ctr"/>
            <a:r>
              <a:rPr lang="ru-RU" b="1" dirty="0" smtClean="0"/>
              <a:t>Стартовал </a:t>
            </a:r>
            <a:r>
              <a:rPr lang="ru-RU" b="1" dirty="0"/>
              <a:t>американский космический корабль «Вояджер», на борту которого находился золотой диск со всей информацией о Земле. </a:t>
            </a:r>
          </a:p>
        </p:txBody>
      </p:sp>
    </p:spTree>
    <p:extLst>
      <p:ext uri="{BB962C8B-B14F-4D97-AF65-F5344CB8AC3E}">
        <p14:creationId xmlns:p14="http://schemas.microsoft.com/office/powerpoint/2010/main" val="263850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3168352"/>
          </a:xfrm>
        </p:spPr>
        <p:txBody>
          <a:bodyPr/>
          <a:lstStyle/>
          <a:p>
            <a:pPr marL="137160" indent="0" algn="ctr">
              <a:buNone/>
            </a:pPr>
            <a:r>
              <a:rPr lang="ru-RU" sz="4000" b="1" dirty="0" smtClean="0"/>
              <a:t>Марш</a:t>
            </a:r>
          </a:p>
          <a:p>
            <a:pPr marL="137160" indent="0" algn="ctr">
              <a:buNone/>
            </a:pPr>
            <a:r>
              <a:rPr lang="ru-RU" dirty="0" smtClean="0"/>
              <a:t>  - это </a:t>
            </a:r>
            <a:r>
              <a:rPr lang="ru-RU" dirty="0"/>
              <a:t>музыкальный жанр, отличающийся строго размеренным темпом, четким ритмом, бодрым, мужественным, героическим </a:t>
            </a:r>
            <a:r>
              <a:rPr lang="ru-RU" dirty="0" smtClean="0"/>
              <a:t>характером, обеспечивающий  </a:t>
            </a:r>
            <a:r>
              <a:rPr lang="ru-RU" dirty="0"/>
              <a:t>синхронное движение большого числа </a:t>
            </a:r>
            <a:r>
              <a:rPr lang="ru-RU" dirty="0" smtClean="0"/>
              <a:t>людей.</a:t>
            </a:r>
            <a:endParaRPr lang="ru-RU" dirty="0"/>
          </a:p>
        </p:txBody>
      </p:sp>
      <p:pic>
        <p:nvPicPr>
          <p:cNvPr id="1026" name="Picture 2" descr="C:\Users\Светлана\Desktop\2014_11_07-parad-7-noyabrya_0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29000"/>
            <a:ext cx="5256584" cy="316835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560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344816" cy="5508915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733256"/>
            <a:ext cx="7566025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328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rsust.ucoz.ru/math/Number-Sense-and-the-Days-of-School_030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" b="-1986"/>
          <a:stretch/>
        </p:blipFill>
        <p:spPr bwMode="auto">
          <a:xfrm>
            <a:off x="1115616" y="620688"/>
            <a:ext cx="7056784" cy="489654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331640" y="5661248"/>
            <a:ext cx="662473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математике как и в музыке тоже есть </a:t>
            </a:r>
            <a:r>
              <a:rPr lang="ru-RU" alt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РИТМ  !!!</a:t>
            </a:r>
            <a:r>
              <a:rPr lang="ru-RU" alt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ru-RU" alt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Пифагор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5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7f9654c196a2654c8e07fca6d7dd2034_h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56" y="4988376"/>
            <a:ext cx="2076187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088530858"/>
              </p:ext>
            </p:extLst>
          </p:nvPr>
        </p:nvGraphicFramePr>
        <p:xfrm>
          <a:off x="2267742" y="620688"/>
          <a:ext cx="6048673" cy="5540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 descr="C:\Users\Светлана\Desktop\4240g.jpg"/>
          <p:cNvPicPr>
            <a:picLocks noChangeAspect="1" noChangeArrowheads="1"/>
          </p:cNvPicPr>
          <p:nvPr/>
        </p:nvPicPr>
        <p:blipFill>
          <a:blip r:embed="rId8" cstate="print">
            <a:extLst/>
          </a:blip>
          <a:srcRect/>
          <a:stretch>
            <a:fillRect/>
          </a:stretch>
        </p:blipFill>
        <p:spPr bwMode="auto">
          <a:xfrm>
            <a:off x="7195930" y="1"/>
            <a:ext cx="1948070" cy="166592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7" name="Picture 17" descr="http://scrap.ucoz.ru/_nw/3/40015559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98438" y="269558"/>
            <a:ext cx="1936750" cy="1330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" name="Picture 2" descr="C:\Users\Светлана\Desktop\f_18557247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34156" y="2892425"/>
            <a:ext cx="1865313" cy="1363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8036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392_300_31303_mitr_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32726"/>
            <a:ext cx="8568952" cy="6436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Светлана\Desktop\4240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33" y="1628800"/>
            <a:ext cx="2457509" cy="2342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67541" y="465664"/>
            <a:ext cx="62603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Марш – музыкальный жанр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или </a:t>
            </a:r>
            <a:r>
              <a:rPr lang="ru-RU" sz="3600" b="1" dirty="0" smtClean="0">
                <a:solidFill>
                  <a:srgbClr val="C00000"/>
                </a:solidFill>
              </a:rPr>
              <a:t>зеркало </a:t>
            </a:r>
            <a:r>
              <a:rPr lang="ru-RU" sz="3600" b="1" dirty="0" smtClean="0">
                <a:solidFill>
                  <a:srgbClr val="C00000"/>
                </a:solidFill>
              </a:rPr>
              <a:t>истории?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Users\Светлана\Desktop\7789782aa14614ebd936fe06de4741e5_i-1216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272" y="3970806"/>
            <a:ext cx="3264841" cy="2309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1" descr="http://img0.liveinternet.ru/images/attach/c/11/113/987/113987192_images.jpg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6660232" y="2833470"/>
            <a:ext cx="1235144" cy="1235144"/>
          </a:xfrm>
          <a:prstGeom prst="rect">
            <a:avLst/>
          </a:prstGeom>
          <a:noFill/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isometricOffAxis1Right"/>
            <a:lightRig rig="threePt" dir="t"/>
          </a:scene3d>
          <a:extLst/>
        </p:spPr>
      </p:pic>
    </p:spTree>
    <p:extLst>
      <p:ext uri="{BB962C8B-B14F-4D97-AF65-F5344CB8AC3E}">
        <p14:creationId xmlns:p14="http://schemas.microsoft.com/office/powerpoint/2010/main" val="4178789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040692526"/>
              </p:ext>
            </p:extLst>
          </p:nvPr>
        </p:nvGraphicFramePr>
        <p:xfrm>
          <a:off x="467544" y="332656"/>
          <a:ext cx="813690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люс 2"/>
          <p:cNvSpPr/>
          <p:nvPr/>
        </p:nvSpPr>
        <p:spPr>
          <a:xfrm>
            <a:off x="6941546" y="5661248"/>
            <a:ext cx="864096" cy="720080"/>
          </a:xfrm>
          <a:prstGeom prst="mathPl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ьная выноска 3"/>
          <p:cNvSpPr/>
          <p:nvPr/>
        </p:nvSpPr>
        <p:spPr>
          <a:xfrm>
            <a:off x="6588224" y="883436"/>
            <a:ext cx="1145410" cy="86409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Критерии оценивания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8276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234</TotalTime>
  <Words>213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Марш – музыкальный жанр или зеркало истории?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Барабанная дробь</dc:title>
  <dc:creator>Светлана</dc:creator>
  <cp:lastModifiedBy>Светлана</cp:lastModifiedBy>
  <cp:revision>27</cp:revision>
  <dcterms:created xsi:type="dcterms:W3CDTF">2015-10-22T10:04:32Z</dcterms:created>
  <dcterms:modified xsi:type="dcterms:W3CDTF">2017-04-08T18:00:13Z</dcterms:modified>
</cp:coreProperties>
</file>