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38479C-0D98-4CFA-84A8-5ED47AFE8A4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A1D8D-3F9D-49B9-AC10-678DE5E260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412776"/>
            <a:ext cx="6172200" cy="160633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Презентация на тему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 «Труд взрослых»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869160"/>
            <a:ext cx="2912368" cy="98566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i="1" dirty="0" smtClean="0">
                <a:solidFill>
                  <a:schemeClr val="tx1"/>
                </a:solidFill>
              </a:rPr>
              <a:t>Выполнила: воспитатель Шадрина Анна Сергеевна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32656"/>
            <a:ext cx="6048672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6984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Столько есть профессий разных,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Все их нам не перечесть: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Есть врачи и водолазы,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Токари, шахтеры есть.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Учит в школе нас учитель,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А портной костюмы шьет.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Строит новый дом строитель,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Капитан корабль ведет.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Главное — не ошибиться,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Выбирая, кем же стать?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Парикмахером, певицей,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Или на Луну летать</a:t>
            </a:r>
            <a:r>
              <a:rPr lang="ru-RU" sz="2400" b="1" i="1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6983009" cy="63367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60648"/>
            <a:ext cx="6624736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32656"/>
            <a:ext cx="6336704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60648"/>
            <a:ext cx="6120680" cy="61926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60648"/>
            <a:ext cx="5904656" cy="64087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60648"/>
            <a:ext cx="5904656" cy="63367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32656"/>
            <a:ext cx="5976664" cy="612068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</TotalTime>
  <Words>14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Презентация на тему  «Труд взрослых»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 «Труд взрослых»</dc:title>
  <dc:creator>user</dc:creator>
  <cp:lastModifiedBy>user</cp:lastModifiedBy>
  <cp:revision>3</cp:revision>
  <dcterms:created xsi:type="dcterms:W3CDTF">2017-05-11T17:33:38Z</dcterms:created>
  <dcterms:modified xsi:type="dcterms:W3CDTF">2017-05-11T17:54:26Z</dcterms:modified>
</cp:coreProperties>
</file>