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9" r:id="rId2"/>
    <p:sldId id="260" r:id="rId3"/>
    <p:sldId id="261" r:id="rId4"/>
    <p:sldId id="262" r:id="rId5"/>
    <p:sldId id="263" r:id="rId6"/>
    <p:sldId id="278" r:id="rId7"/>
    <p:sldId id="264" r:id="rId8"/>
    <p:sldId id="266" r:id="rId9"/>
    <p:sldId id="267" r:id="rId10"/>
    <p:sldId id="268" r:id="rId11"/>
    <p:sldId id="281" r:id="rId12"/>
    <p:sldId id="282" r:id="rId13"/>
    <p:sldId id="269" r:id="rId14"/>
    <p:sldId id="270" r:id="rId15"/>
    <p:sldId id="271" r:id="rId16"/>
    <p:sldId id="276" r:id="rId17"/>
    <p:sldId id="275" r:id="rId18"/>
    <p:sldId id="273" r:id="rId19"/>
    <p:sldId id="274" r:id="rId20"/>
    <p:sldId id="277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ACFF9-2FA1-4708-A84D-5BEA509A3972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F2720-5737-4229-A539-7A7C8FCC3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0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/>
              </a:rPr>
              <a:t>Богат животный мир водоёмов. В пресных водах обитает много разнообразных насекомых, птиц, рыб, животных.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611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257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0" i="0" dirty="0" smtClean="0">
                <a:solidFill>
                  <a:srgbClr val="000000"/>
                </a:solidFill>
                <a:effectLst/>
                <a:latin typeface="Tahoma"/>
              </a:rPr>
              <a:t>Постоянными обитателями пресных водоёмов являются рыбы, например карась, щука, сом, карп.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Постоянными обитателями пресных водоёмов являются рыбы, например карась, щука, сом, карп. </a:t>
            </a:r>
          </a:p>
          <a:p>
            <a:endParaRPr lang="ru-RU" dirty="0" smtClean="0"/>
          </a:p>
          <a:p>
            <a:pPr algn="l"/>
            <a:r>
              <a:rPr lang="ru-RU" b="0" i="0" dirty="0" smtClean="0">
                <a:solidFill>
                  <a:srgbClr val="000000"/>
                </a:solidFill>
                <a:effectLst/>
                <a:latin typeface="Tahoma"/>
              </a:rPr>
              <a:t>Постоянными обитателями пресных водоёмов являются рыбы, например карась, щука, сом, карп.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20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0" i="0" dirty="0" smtClean="0">
                <a:solidFill>
                  <a:srgbClr val="000000"/>
                </a:solidFill>
                <a:effectLst/>
                <a:latin typeface="Tahoma"/>
              </a:rPr>
              <a:t>Из ракообразных животных ,обитающих в наших пресных водах, самое крупное – речной рак. Его длина достигает 20 см. Рак очень чувствителен к чистоте воды и количеству растворённого в ней кислорода. Он устраивает себе на дне под камнем или корягой норку и весь день проводит в ней. К вечеру он выползает из своего убежища на поиски пищи. Питается рак мелкими малоподвижными животными, водорослями, падалью рыб, улиток и червей.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 ракообразных животных ,обитающих в наших пресных водах, самое крупное – речной рак. Его длина достигает 20 см. Рак очень чувствителен к чистоте воды и количеству растворённого в ней кислорода. Он устраивает себе на дне под камнем или корягой норку и весь день проводит в ней. К вечеру он выползает из своего убежища на поиски пищи. Питается рак мелкими малоподвижными животными, водорослями, падалью рыб, улиток и червей.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ракообразных животных ,обитающих в наших пресных водах, самое крупное – речной рак. Его длина достигает 20 см. Рак очень чувствителен к чистоте воды и количеству растворённого в ней кислорода. Он устраивает себе на дне под камнем или корягой норку и весь день проводит в ней. К вечеру он выползает из своего убежища на поиски пищи. Питается рак мелкими малоподвижными животными, водорослями, падалью рыб, улиток и червей.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867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прудах, озёрах и реках можно увидеть различных лягушек, жаб. Весной лягушки и жабы устраивают концерты у воды и откладывают в воду икру.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64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Среди обитателей пресноводных водоёмов мы встречаем зверей с ценным мехом – например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бобра. На прудах, при помощи острых передних зубов он строит себе жилище, которое называется хатка.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1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большом количестве у пруда живут птицы. Здесь созданы благоприятные условия для их жизни и размножения,</a:t>
            </a:r>
            <a:r>
              <a:rPr lang="ru-RU" baseline="0" dirty="0" smtClean="0"/>
              <a:t> водится много рыбы и насекомых, которыми они питаются.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87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пресных водах обитает много разнообразных насекомых - различные жуки и клопы, а ещё больше личинок тех самых насекомых, которые во взрослом состоянии живут в воздушной среде: стрекоз, ручейников, комаров.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53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Польза речной рыбы для организма человека несомненна. Она является очень полезным продуктом, как для взрослых, так и для деток. Речная рыба также имеет в своем составе массу </a:t>
            </a:r>
            <a:r>
              <a:rPr lang="ru-RU" dirty="0" err="1" smtClean="0"/>
              <a:t>высокополезных</a:t>
            </a:r>
            <a:r>
              <a:rPr lang="ru-RU" dirty="0" smtClean="0"/>
              <a:t> витаминных и минеральных веществ.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2720-5737-4229-A539-7A7C8FCC39A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04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ADE320-20CD-4276-85B2-43431044635F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22682F-43BC-4073-B8A5-E074DFA887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692696"/>
            <a:ext cx="3929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МДОБУ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Чернореченский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ДСКВ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31100" y="1830693"/>
            <a:ext cx="2747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3125575"/>
            <a:ext cx="6581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ОБИТАТЕЛИ ВОДОЕМОВ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2049" y="6201560"/>
            <a:ext cx="467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1 категории Третьякова Е.М.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92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73719"/>
            <a:ext cx="8249051" cy="5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023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419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48680"/>
            <a:ext cx="7440000" cy="55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729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7776000" cy="58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90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8073"/>
            <a:ext cx="8736000" cy="65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86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82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5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449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9" y="2642566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Экологическое воспитание – одно из основных направлений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системе образования, это способ воздействия на чувства детей, их сознание, взгляды и представления.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Дети испытывают потребность в общении с природой. Они учатся любить природу, наблюдать, сопереживать, понимать, что наша Земля не может существовать без растений, рыб, птиц, насекомых, животных.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28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7722000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80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0" y="0"/>
            <a:ext cx="9034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21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1295400"/>
            <a:ext cx="569595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684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6777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Автор 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 1 категории Третьякова Е.М.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890410"/>
            <a:ext cx="5977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информационно-исследовательский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924944"/>
            <a:ext cx="4062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неделя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911112"/>
            <a:ext cx="7167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воспитатели, дети старшей группы.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69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4917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проявится ярко выраженный интерес к объектам природы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жителям водоемов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Будут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знать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пользе, которую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приносят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людям.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Научатся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составлять описательный рассказ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рыбах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использованием опорной схемы.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Ребята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будут бережно относиться к природе, будут стремиться к правильному поведению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живой природе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ребят сформируется стремление к исследованию объектов природы, они научатся делать выводы, устанавливать причинно-следственные связи.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будут уверенно отличать, и называть характерные признаки разных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обитателях подводного мира.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85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64704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Цель</a:t>
            </a:r>
            <a:r>
              <a:rPr lang="ru-RU" b="1" dirty="0" smtClean="0">
                <a:effectLst/>
                <a:latin typeface="Arial"/>
                <a:ea typeface="Calibri"/>
                <a:cs typeface="Times New Roman"/>
              </a:rPr>
              <a:t>: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Создать условия для развития познавательных  способностей детей в процессе реализации образовательного проекта «Обитатели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водоемов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».</a:t>
            </a: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3950" y="3331029"/>
            <a:ext cx="68407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Задачи</a:t>
            </a:r>
            <a:r>
              <a:rPr lang="ru-RU" b="1" dirty="0" smtClean="0">
                <a:effectLst/>
                <a:latin typeface="Arial"/>
                <a:ea typeface="Calibri"/>
                <a:cs typeface="Times New Roman"/>
              </a:rPr>
              <a:t>:</a:t>
            </a:r>
            <a:r>
              <a:rPr lang="ru-RU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Формировать реалистическое представление об окружающей нас природе, желание стать другом природы, беречь и охранять ее; формировать у детей элементарные представления о  строении подводных обитателей, способах передвижения; воспитывать бережное отношение к живому; развивать эмоциональную отзывчивость; формировать навыки исследовательской деятельности.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1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" y="0"/>
            <a:ext cx="9138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5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33425"/>
            <a:ext cx="7620000" cy="539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991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99" y="476672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581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2023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146</TotalTime>
  <Words>541</Words>
  <Application>Microsoft Office PowerPoint</Application>
  <PresentationFormat>Экран (4:3)</PresentationFormat>
  <Paragraphs>46</Paragraphs>
  <Slides>22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Userr</dc:creator>
  <cp:lastModifiedBy>Userr</cp:lastModifiedBy>
  <cp:revision>45</cp:revision>
  <dcterms:created xsi:type="dcterms:W3CDTF">2017-05-11T03:29:42Z</dcterms:created>
  <dcterms:modified xsi:type="dcterms:W3CDTF">2017-05-11T06:01:09Z</dcterms:modified>
</cp:coreProperties>
</file>