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92" r:id="rId4"/>
    <p:sldId id="282" r:id="rId5"/>
    <p:sldId id="299" r:id="rId6"/>
    <p:sldId id="276" r:id="rId7"/>
    <p:sldId id="291" r:id="rId8"/>
    <p:sldId id="278" r:id="rId9"/>
    <p:sldId id="283" r:id="rId10"/>
    <p:sldId id="275" r:id="rId11"/>
    <p:sldId id="302" r:id="rId12"/>
    <p:sldId id="301" r:id="rId13"/>
    <p:sldId id="309" r:id="rId14"/>
    <p:sldId id="314" r:id="rId15"/>
    <p:sldId id="303" r:id="rId16"/>
    <p:sldId id="312" r:id="rId17"/>
    <p:sldId id="297" r:id="rId18"/>
    <p:sldId id="310" r:id="rId19"/>
    <p:sldId id="311" r:id="rId20"/>
    <p:sldId id="31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24" autoAdjust="0"/>
  </p:normalViewPr>
  <p:slideViewPr>
    <p:cSldViewPr>
      <p:cViewPr>
        <p:scale>
          <a:sx n="77" d="100"/>
          <a:sy n="77" d="100"/>
        </p:scale>
        <p:origin x="-3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араллелограмм 8"/>
          <p:cNvSpPr/>
          <p:nvPr userDrawn="1"/>
        </p:nvSpPr>
        <p:spPr>
          <a:xfrm rot="7922373" flipH="1">
            <a:off x="663604" y="6009495"/>
            <a:ext cx="513398" cy="668854"/>
          </a:xfrm>
          <a:prstGeom prst="parallelogram">
            <a:avLst>
              <a:gd name="adj" fmla="val 4205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 userDrawn="1"/>
        </p:nvSpPr>
        <p:spPr>
          <a:xfrm>
            <a:off x="142844" y="5929330"/>
            <a:ext cx="214314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00371432.jpg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6256"/>
            <a:ext cx="2143140" cy="2411678"/>
          </a:xfrm>
          <a:prstGeom prst="rect">
            <a:avLst/>
          </a:prstGeom>
        </p:spPr>
      </p:pic>
      <p:sp>
        <p:nvSpPr>
          <p:cNvPr id="10" name="Капля 9"/>
          <p:cNvSpPr/>
          <p:nvPr userDrawn="1"/>
        </p:nvSpPr>
        <p:spPr>
          <a:xfrm flipH="1" flipV="1">
            <a:off x="1571604" y="214290"/>
            <a:ext cx="7000924" cy="5214998"/>
          </a:xfrm>
          <a:prstGeom prst="teardrop">
            <a:avLst>
              <a:gd name="adj" fmla="val 99058"/>
            </a:avLst>
          </a:prstGeom>
          <a:solidFill>
            <a:srgbClr val="AFEAFF">
              <a:alpha val="66667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571612"/>
            <a:ext cx="6143668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1" name="Рисунок 10" descr="0_88ac3_cf0015e2_XL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7376">
            <a:off x="7238590" y="430424"/>
            <a:ext cx="1547606" cy="905349"/>
          </a:xfrm>
          <a:prstGeom prst="rect">
            <a:avLst/>
          </a:prstGeom>
        </p:spPr>
      </p:pic>
      <p:pic>
        <p:nvPicPr>
          <p:cNvPr id="12" name="Рисунок 11" descr="81951132_large_1af4a84625dc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989">
            <a:off x="6286512" y="5214950"/>
            <a:ext cx="1357322" cy="135732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886200"/>
            <a:ext cx="5986482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5E9EFF">
                <a:alpha val="7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142844" y="142852"/>
            <a:ext cx="8786874" cy="6572296"/>
          </a:xfrm>
          <a:prstGeom prst="rect">
            <a:avLst/>
          </a:prstGeom>
          <a:noFill/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Grass_texture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2" y="5577369"/>
            <a:ext cx="4643438" cy="1280631"/>
          </a:xfrm>
          <a:prstGeom prst="rect">
            <a:avLst/>
          </a:prstGeom>
        </p:spPr>
      </p:pic>
      <p:pic>
        <p:nvPicPr>
          <p:cNvPr id="8" name="Рисунок 7" descr="Grass_texture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5572140"/>
            <a:ext cx="4643438" cy="1280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2DC42-713C-4627-B8A6-21D5721F12C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1E7F4-CAF6-4684-BBD1-0C2E67B7BAF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0_88ac3_cf0015e2_XL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7580">
            <a:off x="415176" y="5927021"/>
            <a:ext cx="1071570" cy="626868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700808"/>
            <a:ext cx="6143668" cy="2016224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«Удивительная СОЛЬ»</a:t>
            </a:r>
            <a:endParaRPr lang="ru-RU" sz="6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0422" y="0"/>
            <a:ext cx="5743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Правила поведения в лаборатории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7170" name="Picture 2" descr="http://askinmask.com/wp-content/uploads/2014/8/kak-prekratit-bol-v-glazah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85" y="1068792"/>
            <a:ext cx="2340417" cy="175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3375" y="706017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Не трогать руками глаза.</a:t>
            </a:r>
          </a:p>
        </p:txBody>
      </p:sp>
      <p:pic>
        <p:nvPicPr>
          <p:cNvPr id="7172" name="Picture 4" descr="https://im1-tub-ru.yandex.net/i?id=1cb1221e2c4106ca3f1b706047dcd5ab&amp;n=33&amp;h=215&amp;w=2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97" y="3314046"/>
            <a:ext cx="2047875" cy="204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3375" y="2973444"/>
            <a:ext cx="2292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2- Соблюдать тишину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4048" y="749443"/>
            <a:ext cx="3915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3- Не толкать соседа во время работы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8306" y="3019610"/>
            <a:ext cx="2960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5- Выполнил и положи на место</a:t>
            </a:r>
          </a:p>
        </p:txBody>
      </p:sp>
      <p:pic>
        <p:nvPicPr>
          <p:cNvPr id="7174" name="Picture 6" descr="http://www.maam.ru/upload/blogs/9b8461fc2550d00c1af1fede6f5be0d9.jp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000"/>
          <a:stretch/>
        </p:blipFill>
        <p:spPr bwMode="auto">
          <a:xfrm>
            <a:off x="5978306" y="3735130"/>
            <a:ext cx="2415140" cy="292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31840" y="3127934"/>
            <a:ext cx="2326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Сначала </a:t>
            </a:r>
            <a:r>
              <a:rPr lang="ru-RU" dirty="0"/>
              <a:t>посмотри, а потом повтори</a:t>
            </a:r>
          </a:p>
        </p:txBody>
      </p:sp>
      <p:pic>
        <p:nvPicPr>
          <p:cNvPr id="1026" name="Picture 2" descr="https://im0-tub-ru.yandex.net/i?id=4aec7ca4a941aebb5a68f9e549e9b57b&amp;n=33&amp;h=215&amp;w=32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118775"/>
            <a:ext cx="2300978" cy="153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280" t="54154" r="6758" b="9254"/>
          <a:stretch/>
        </p:blipFill>
        <p:spPr>
          <a:xfrm>
            <a:off x="3131840" y="4005064"/>
            <a:ext cx="2160463" cy="15618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4752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889248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2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Опыт № </a:t>
            </a:r>
            <a:r>
              <a:rPr lang="ru-RU" b="1" dirty="0" smtClean="0"/>
              <a:t>2.Соль </a:t>
            </a:r>
            <a:r>
              <a:rPr lang="ru-RU" b="1" dirty="0"/>
              <a:t>хрустит.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dirty="0" smtClean="0"/>
              <a:t>Возьмите </a:t>
            </a:r>
            <a:r>
              <a:rPr lang="ru-RU" sz="3100" dirty="0"/>
              <a:t>соль </a:t>
            </a:r>
            <a:r>
              <a:rPr lang="ru-RU" sz="3100" dirty="0" smtClean="0"/>
              <a:t> и </a:t>
            </a:r>
            <a:r>
              <a:rPr lang="ru-RU" sz="3100" dirty="0"/>
              <a:t>надавите на неё ложкой. Что мы слышим? (мы слышим хрустящие звуки). С чем можно сравнить? (с ходьбой по снегу в морозный день) </a:t>
            </a:r>
          </a:p>
        </p:txBody>
      </p:sp>
      <p:pic>
        <p:nvPicPr>
          <p:cNvPr id="3074" name="Picture 2" descr="https://im2-tub-ru.yandex.net/i?id=ce60870759423260ba9b4dcdc543a454&amp;n=33&amp;h=215&amp;w=28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66" t="54669" r="33763"/>
          <a:stretch/>
        </p:blipFill>
        <p:spPr bwMode="auto">
          <a:xfrm>
            <a:off x="755576" y="3068960"/>
            <a:ext cx="381281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41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/>
        </p:nvSpPr>
        <p:spPr>
          <a:xfrm>
            <a:off x="3276600" y="1028700"/>
            <a:ext cx="2590800" cy="4800600"/>
          </a:xfrm>
          <a:prstGeom prst="rect">
            <a:avLst/>
          </a:prstGeom>
        </p:spPr>
        <p:txBody>
          <a:bodyPr vert="horz" lIns="18288" rIns="18288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Цвет : белый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 вкус: солёная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Состоит из кристаллов.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Растворяется в воде. Имеет свойство скрипеть.</a:t>
            </a:r>
          </a:p>
          <a:p>
            <a:pPr algn="ctr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Соль похожа на снег. Как и снег она состоит из кристаллов. Снег зимой скрипит под ногами. Если в тарелочку насыпать соль и нажимать на нее , то слышен хруст.</a:t>
            </a:r>
          </a:p>
        </p:txBody>
      </p:sp>
      <p:pic>
        <p:nvPicPr>
          <p:cNvPr id="5" name="Picture 5" descr="C:\Users\Марина\Desktop\с телефона\Фото18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93982"/>
            <a:ext cx="2438400" cy="2209800"/>
          </a:xfrm>
          <a:prstGeom prst="rect">
            <a:avLst/>
          </a:prstGeom>
          <a:noFill/>
        </p:spPr>
      </p:pic>
      <p:pic>
        <p:nvPicPr>
          <p:cNvPr id="6" name="Picture 7" descr="C:\Users\Марина\Desktop\с телефона\Фото18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044286"/>
            <a:ext cx="2482725" cy="1861539"/>
          </a:xfrm>
          <a:prstGeom prst="rect">
            <a:avLst/>
          </a:prstGeom>
          <a:noFill/>
        </p:spPr>
      </p:pic>
      <p:pic>
        <p:nvPicPr>
          <p:cNvPr id="7" name="Picture 6" descr="C:\Users\Марина\Desktop\с телефона\Фото1847.jpg"/>
          <p:cNvPicPr>
            <a:picLocks noGrp="1"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789040"/>
            <a:ext cx="2519045" cy="1889284"/>
          </a:xfrm>
          <a:prstGeom prst="rect">
            <a:avLst/>
          </a:prstGeom>
          <a:noFill/>
        </p:spPr>
      </p:pic>
      <p:pic>
        <p:nvPicPr>
          <p:cNvPr id="8" name="Picture 8" descr="C:\Users\Марина\Desktop\с телефона\Фото18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15850"/>
            <a:ext cx="2518326" cy="188823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29382" y="425583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Свойства соли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80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Опыт № 3 « соль поглощает воду.»</a:t>
            </a:r>
            <a:endParaRPr lang="ru-RU" dirty="0"/>
          </a:p>
        </p:txBody>
      </p:sp>
      <p:pic>
        <p:nvPicPr>
          <p:cNvPr id="4098" name="Picture 2" descr="https://ladyspecial.ru/images/2016/05/28/a0532296ca65ffeb6780ecef35ef6a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760537"/>
            <a:ext cx="2664296" cy="184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oombob.ru/img/picture/Jun/15/c5924a0dbe4767dd71ff15522761baf6/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2088232" cy="268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2627784" y="256490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11660" y="4314755"/>
            <a:ext cx="62286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</a:t>
            </a:r>
            <a:r>
              <a:rPr lang="ru-RU" sz="3200" dirty="0" smtClean="0"/>
              <a:t>оль </a:t>
            </a:r>
            <a:r>
              <a:rPr lang="ru-RU" sz="3200" dirty="0"/>
              <a:t>поглощает воду.</a:t>
            </a:r>
          </a:p>
          <a:p>
            <a:r>
              <a:rPr lang="ru-RU" sz="3200" dirty="0"/>
              <a:t>Добавьте еще воды, размешайте. Что произошло с соль.? (соль растворилась в воде)</a:t>
            </a:r>
          </a:p>
        </p:txBody>
      </p:sp>
    </p:spTree>
    <p:extLst>
      <p:ext uri="{BB962C8B-B14F-4D97-AF65-F5344CB8AC3E}">
        <p14:creationId xmlns:p14="http://schemas.microsoft.com/office/powerpoint/2010/main" val="116324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472" y="3645024"/>
            <a:ext cx="4752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06" y="0"/>
            <a:ext cx="8496944" cy="637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92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932" y="246219"/>
            <a:ext cx="8229600" cy="878525"/>
          </a:xfrm>
        </p:spPr>
        <p:txBody>
          <a:bodyPr>
            <a:normAutofit/>
          </a:bodyPr>
          <a:lstStyle/>
          <a:p>
            <a:r>
              <a:rPr lang="ru-RU" sz="4000" dirty="0"/>
              <a:t>Опыт №2 Водоплавающее яйцо.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784" y="980728"/>
            <a:ext cx="5238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1.Берем два стакана с водой и одно сырое яйцо.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Наливаем в каждый по 200мл воды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один из стаканов добавляем 3ст.ложки соли.</a:t>
            </a:r>
          </a:p>
        </p:txBody>
      </p:sp>
      <p:pic>
        <p:nvPicPr>
          <p:cNvPr id="5" name="Picture 2" descr="C:\Users\Марина\Desktop\с телефона\Фото18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5178" y="968013"/>
            <a:ext cx="2026653" cy="1519990"/>
          </a:xfrm>
          <a:prstGeom prst="rect">
            <a:avLst/>
          </a:prstGeom>
          <a:noFill/>
        </p:spPr>
      </p:pic>
      <p:pic>
        <p:nvPicPr>
          <p:cNvPr id="6" name="Picture 3" descr="C:\Users\Марина\Desktop\с телефона\Фото18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784" y="1939653"/>
            <a:ext cx="2057400" cy="15426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697222" y="2460846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2.Опускаем в пресную воду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сырое яйцо –  оно опускается на дно</a:t>
            </a:r>
            <a:r>
              <a:rPr lang="ru-RU" dirty="0"/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1610" y="3516454"/>
            <a:ext cx="3252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3.Опускаем яйцо в соленую воду 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О, чудо! Яйцо не тонет!</a:t>
            </a:r>
          </a:p>
        </p:txBody>
      </p:sp>
      <p:pic>
        <p:nvPicPr>
          <p:cNvPr id="9" name="Picture 5" descr="C:\Users\Марина\Desktop\с телефона\Фото18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39784"/>
            <a:ext cx="2673182" cy="1988840"/>
          </a:xfrm>
          <a:prstGeom prst="rect">
            <a:avLst/>
          </a:prstGeom>
          <a:noFill/>
        </p:spPr>
      </p:pic>
      <p:pic>
        <p:nvPicPr>
          <p:cNvPr id="10" name="Picture 4" descr="C:\Users\Марина\Desktop\с телефона\Фото18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00819"/>
            <a:ext cx="2486356" cy="1754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63888" y="5085993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 Теперь мы можем сказать,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почему яйцо, то плавало на поверхности воды, то тонуло. 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Соленая вода тяжелее и плотнее пресной.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А значит в море будет легче плавать, чем в бассейне.</a:t>
            </a:r>
          </a:p>
        </p:txBody>
      </p:sp>
    </p:spTree>
    <p:extLst>
      <p:ext uri="{BB962C8B-B14F-4D97-AF65-F5344CB8AC3E}">
        <p14:creationId xmlns:p14="http://schemas.microsoft.com/office/powerpoint/2010/main" val="243732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Опыт № 6. </a:t>
            </a:r>
            <a:r>
              <a:rPr lang="ru-RU" sz="3600" b="1" i="1" dirty="0"/>
              <a:t>«Соль – чистящее средство»</a:t>
            </a:r>
            <a:r>
              <a:rPr lang="ru-RU" sz="3600" b="1" dirty="0"/>
              <a:t>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293096"/>
            <a:ext cx="3168352" cy="192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im0-tub-ru.yandex.net/i?id=35e4d52b134a70cc1caeab8ae28ca5d4&amp;n=33&amp;h=215&amp;w=2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7336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jday.ru/wp-content/uploads/2016/01/soda-limon-spirt-dlya-chistki-utyug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00"/>
          <a:stretch/>
        </p:blipFill>
        <p:spPr bwMode="auto">
          <a:xfrm>
            <a:off x="4860032" y="1891267"/>
            <a:ext cx="3198208" cy="243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3347864" y="3084786"/>
            <a:ext cx="1368152" cy="237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115616" y="4653136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Вывод: </a:t>
            </a:r>
            <a:r>
              <a:rPr lang="ru-RU" sz="2800" dirty="0" smtClean="0"/>
              <a:t>с помощью соли можно мыть посуду.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6656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Красим соль.</a:t>
            </a:r>
            <a:endParaRPr lang="ru-RU" dirty="0"/>
          </a:p>
        </p:txBody>
      </p:sp>
      <p:pic>
        <p:nvPicPr>
          <p:cNvPr id="2050" name="Picture 2" descr="http://diyportal.ru/wp-content/uploads/2014/03/raznocvetnyj-pesok-melom-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11" t="4144" r="5993" b="30013"/>
          <a:stretch/>
        </p:blipFill>
        <p:spPr bwMode="auto">
          <a:xfrm>
            <a:off x="395536" y="1340769"/>
            <a:ext cx="3888432" cy="25174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im2-tub-ru.yandex.net/i?id=7257931cb5a28ce77f74297abac06a23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135250"/>
            <a:ext cx="30765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m3-tub-ru.yandex.net/i?id=9be7159e34337160725b7599cd0a772a&amp;n=33&amp;h=215&amp;w=3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8159" y="1340769"/>
            <a:ext cx="3782091" cy="251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5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092" y="764704"/>
            <a:ext cx="8229600" cy="468052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dirty="0" smtClean="0"/>
              <a:t>Изучение </a:t>
            </a:r>
            <a:r>
              <a:rPr lang="ru-RU" sz="3100" dirty="0"/>
              <a:t>свойств соли помогло  нам больше узнавать о простых предметах и явлениях окружающего мира. Ведь соль есть на каждом столе, в каждом доме, а оказалось, что она такая неизвестная! </a:t>
            </a:r>
            <a:r>
              <a:rPr lang="ru-RU" sz="3100" dirty="0" smtClean="0"/>
              <a:t>Она </a:t>
            </a:r>
            <a:r>
              <a:rPr lang="ru-RU" sz="3100" dirty="0"/>
              <a:t>просто необходима для </a:t>
            </a:r>
            <a:r>
              <a:rPr lang="ru-RU" sz="3100" dirty="0" smtClean="0"/>
              <a:t>жизни!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2. Благодаря </a:t>
            </a:r>
            <a:r>
              <a:rPr lang="ru-RU" sz="3100" dirty="0"/>
              <a:t>исследовательской работе, мы узнали, что соль действительно не только необходимый продукт, но и интересный материал для опытов и творчества.</a:t>
            </a:r>
            <a:br>
              <a:rPr lang="ru-RU" sz="3100" dirty="0"/>
            </a:br>
            <a:endParaRPr lang="ru-RU" sz="31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013176"/>
            <a:ext cx="3083652" cy="18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463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latin typeface="Georgia" pitchFamily="18" charset="0"/>
              </a:rPr>
              <a:t>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132856"/>
            <a:ext cx="7992888" cy="4086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971600" y="332656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Без нее, ребята, повар, просто, как без рук,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И становится вся пища несъедобной вдруг!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Если в ранку попадет – испытаешь боль.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Вы, конечно, догадались. Ну, конечно, это </a:t>
            </a:r>
            <a:r>
              <a:rPr lang="ru-RU" sz="2400" b="1" i="1" dirty="0">
                <a:solidFill>
                  <a:schemeClr val="tx2"/>
                </a:solidFill>
              </a:rPr>
              <a:t>(соль)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4752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569546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9975293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148" y="620688"/>
            <a:ext cx="8229600" cy="229026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dirty="0">
                <a:ln w="50800"/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Каменную соль добывают в глубоких рудниках. Как она туда попала? </a:t>
            </a:r>
            <a:br>
              <a:rPr lang="ru-RU" sz="28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Все очень просто  - месторождение каменной соли находят высоко в горах. В древности на месте этих гор был океан.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4752"/>
            <a:ext cx="3744416" cy="2498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714752"/>
            <a:ext cx="38100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ulim.org/uploads/posts/2013-05/1368204544_salt_extraction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184576" cy="34514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144" y="306966"/>
            <a:ext cx="268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2052" name="Picture 4" descr="http://24warez.ru/uploads/posts/1294811916_salt_extraction_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3778" y="2996952"/>
            <a:ext cx="4968552" cy="3307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803916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7811145" cy="1656185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908720"/>
            <a:ext cx="6696744" cy="2592288"/>
          </a:xfrm>
        </p:spPr>
        <p:txBody>
          <a:bodyPr>
            <a:normAutofit/>
          </a:bodyPr>
          <a:lstStyle/>
          <a:p>
            <a:endParaRPr lang="ru-RU" sz="32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4600" dirty="0"/>
          </a:p>
        </p:txBody>
      </p:sp>
      <p:pic>
        <p:nvPicPr>
          <p:cNvPr id="4" name="Picture 2" descr="E:\клипарты фоны, рамки\simple-science-experiments-for-kids-electricity-21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149080"/>
            <a:ext cx="4498337" cy="2546059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3904053" cy="3672408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364088" y="692696"/>
            <a:ext cx="29523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/>
                </a:solidFill>
              </a:rPr>
              <a:t>Соль из </a:t>
            </a:r>
          </a:p>
          <a:p>
            <a:r>
              <a:rPr lang="ru-RU" sz="4400" b="1" dirty="0">
                <a:solidFill>
                  <a:schemeClr val="tx2"/>
                </a:solidFill>
              </a:rPr>
              <a:t>морской </a:t>
            </a:r>
          </a:p>
          <a:p>
            <a:r>
              <a:rPr lang="ru-RU" sz="4400" b="1" dirty="0">
                <a:solidFill>
                  <a:schemeClr val="tx2"/>
                </a:solidFill>
              </a:rPr>
              <a:t>воды</a:t>
            </a:r>
            <a:r>
              <a:rPr lang="ru-RU" sz="4400" dirty="0">
                <a:solidFill>
                  <a:schemeClr val="tx2"/>
                </a:solidFill>
              </a:rPr>
              <a:t>.</a:t>
            </a:r>
            <a:endParaRPr lang="ru-RU" sz="4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48680"/>
            <a:ext cx="5148064" cy="3409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://www.uaua.info/pictures_ckfinder/images/awesome_v3_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957843"/>
            <a:ext cx="5410200" cy="2743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64088" y="591238"/>
            <a:ext cx="361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В выработках соляных шахт создают подземные лечебницы, санатории.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Там очень целебный воздух и совсем нет вредных микроорганизмов.</a:t>
            </a:r>
          </a:p>
        </p:txBody>
      </p:sp>
    </p:spTree>
    <p:extLst>
      <p:ext uri="{BB962C8B-B14F-4D97-AF65-F5344CB8AC3E}">
        <p14:creationId xmlns:p14="http://schemas.microsoft.com/office/powerpoint/2010/main" val="193580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4669" y="-2295162"/>
            <a:ext cx="4114653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Picture 2" descr="E:\клипарты фоны, рамки\microscope-clipart-black-and-white-free-clipar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4581128"/>
            <a:ext cx="1224135" cy="1229204"/>
          </a:xfrm>
          <a:prstGeom prst="rect">
            <a:avLst/>
          </a:prstGeom>
          <a:noFill/>
        </p:spPr>
      </p:pic>
      <p:pic>
        <p:nvPicPr>
          <p:cNvPr id="5124" name="Picture 4" descr="http://900igr.net/datas/khimija/Volshebnaja-sol/0011-011-Ispolzovanie-soli-v-narodnoj-medits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74638"/>
            <a:ext cx="440283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Georgia" pitchFamily="18" charset="0"/>
              </a:rPr>
              <a:t>Соль для животных.</a:t>
            </a:r>
            <a:endParaRPr lang="ru-RU" sz="3600" b="1" dirty="0">
              <a:solidFill>
                <a:schemeClr val="tx2"/>
              </a:solidFill>
              <a:latin typeface="Georgia" pitchFamily="18" charset="0"/>
            </a:endParaRPr>
          </a:p>
        </p:txBody>
      </p:sp>
      <p:pic>
        <p:nvPicPr>
          <p:cNvPr id="6146" name="Picture 2" descr="https://im2-tub-ru.yandex.net/i?id=764d9654dcf30f7b4c07bc8a2e0a8c1b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18" y="404664"/>
            <a:ext cx="3167854" cy="2373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tatic1.gamespot.com/uploads/original/1538/15380028/3131775-1710842497-b5b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571061"/>
            <a:ext cx="4486275" cy="3362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im0-tub-ru.yandex.net/i?id=4fb5a6b4ffbe35dd78400b83bff389f3&amp;n=33&amp;h=215&amp;w=3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2981325" cy="204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</TotalTime>
  <Words>330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«Удивительная СОЛЬ»</vt:lpstr>
      <vt:lpstr>Презентация PowerPoint</vt:lpstr>
      <vt:lpstr>Презентация PowerPoint</vt:lpstr>
      <vt:lpstr> Каменную соль добывают в глубоких рудниках. Как она туда попала?      Все очень просто  - месторождение каменной соли находят высоко в горах. В древности на месте этих гор был океан.</vt:lpstr>
      <vt:lpstr>Презентация PowerPoint</vt:lpstr>
      <vt:lpstr> </vt:lpstr>
      <vt:lpstr>Презентация PowerPoint</vt:lpstr>
      <vt:lpstr>Презентация PowerPoint</vt:lpstr>
      <vt:lpstr>Соль для животных.</vt:lpstr>
      <vt:lpstr>Презентация PowerPoint</vt:lpstr>
      <vt:lpstr>Презентация PowerPoint</vt:lpstr>
      <vt:lpstr>Опыт № 2.Соль хрустит.  Возьмите соль  и надавите на неё ложкой. Что мы слышим? (мы слышим хрустящие звуки). С чем можно сравнить? (с ходьбой по снегу в морозный день) </vt:lpstr>
      <vt:lpstr>Презентация PowerPoint</vt:lpstr>
      <vt:lpstr>Опыт № 3 « соль поглощает воду.»</vt:lpstr>
      <vt:lpstr>Презентация PowerPoint</vt:lpstr>
      <vt:lpstr>Опыт №2 Водоплавающее яйцо.</vt:lpstr>
      <vt:lpstr>Опыт № 6. «Соль – чистящее средство». </vt:lpstr>
      <vt:lpstr>Красим соль.</vt:lpstr>
      <vt:lpstr>Выводы: 1. Изучение свойств соли помогло  нам больше узнавать о простых предметах и явлениях окружающего мира. Ведь соль есть на каждом столе, в каждом доме, а оказалось, что она такая неизвестная! Она просто необходима для жизни! 2. Благодаря исследовательской работе, мы узнали, что соль действительно не только необходимый продукт, но и интересный материал для опытов и творчества. 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окружающий мир</dc:subject>
  <dc:creator>corowina</dc:creator>
  <cp:lastModifiedBy>User</cp:lastModifiedBy>
  <cp:revision>101</cp:revision>
  <dcterms:created xsi:type="dcterms:W3CDTF">2014-06-09T16:54:14Z</dcterms:created>
  <dcterms:modified xsi:type="dcterms:W3CDTF">2017-05-11T12:38:15Z</dcterms:modified>
</cp:coreProperties>
</file>