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7" autoAdjust="0"/>
    <p:restoredTop sz="94660"/>
  </p:normalViewPr>
  <p:slideViewPr>
    <p:cSldViewPr>
      <p:cViewPr varScale="1">
        <p:scale>
          <a:sx n="103" d="100"/>
          <a:sy n="103" d="100"/>
        </p:scale>
        <p:origin x="16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846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688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684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079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53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3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787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21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26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5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15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DB92B-CEAD-42A4-BC8A-E33EA41166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A00B2-2569-4368-9B82-2560C2EEC4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76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8" y="1"/>
            <a:ext cx="9310376" cy="697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1124744"/>
            <a:ext cx="6768752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spcAft>
                <a:spcPct val="0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altLang="ru-RU" sz="3600" dirty="0" smtClean="0"/>
              <a:t>Домашнее задание:</a:t>
            </a:r>
          </a:p>
          <a:p>
            <a:pPr>
              <a:lnSpc>
                <a:spcPct val="95000"/>
              </a:lnSpc>
              <a:spcAft>
                <a:spcPct val="0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altLang="ru-RU" sz="3600" dirty="0" smtClean="0"/>
              <a:t>1. </a:t>
            </a:r>
            <a:r>
              <a:rPr lang="en-GB" altLang="ru-RU" sz="3600" dirty="0" err="1" smtClean="0"/>
              <a:t>Учебник</a:t>
            </a:r>
            <a:r>
              <a:rPr lang="ru-RU" altLang="ru-RU" sz="3600" dirty="0" smtClean="0"/>
              <a:t>: стр.</a:t>
            </a:r>
            <a:r>
              <a:rPr lang="en-GB" altLang="ru-RU" sz="3600" dirty="0" smtClean="0"/>
              <a:t>50, </a:t>
            </a:r>
            <a:r>
              <a:rPr lang="en-GB" altLang="ru-RU" sz="3600" dirty="0" err="1" smtClean="0"/>
              <a:t>вопросы</a:t>
            </a:r>
            <a:r>
              <a:rPr lang="en-GB" altLang="ru-RU" sz="3600" dirty="0" smtClean="0"/>
              <a:t>.</a:t>
            </a:r>
          </a:p>
          <a:p>
            <a:pPr>
              <a:lnSpc>
                <a:spcPct val="95000"/>
              </a:lnSpc>
              <a:spcAft>
                <a:spcPct val="0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altLang="ru-RU" sz="3600" dirty="0" smtClean="0"/>
              <a:t>2. </a:t>
            </a:r>
            <a:r>
              <a:rPr lang="en-GB" altLang="ru-RU" sz="3600" dirty="0" err="1" smtClean="0"/>
              <a:t>Рабочая</a:t>
            </a:r>
            <a:r>
              <a:rPr lang="en-GB" altLang="ru-RU" sz="3600" dirty="0" smtClean="0"/>
              <a:t> </a:t>
            </a:r>
            <a:r>
              <a:rPr lang="en-GB" altLang="ru-RU" sz="3600" dirty="0" err="1" smtClean="0"/>
              <a:t>тетрадь</a:t>
            </a:r>
            <a:r>
              <a:rPr lang="ru-RU" altLang="ru-RU" sz="3600" dirty="0" smtClean="0"/>
              <a:t>: №1, </a:t>
            </a:r>
            <a:r>
              <a:rPr lang="ru-RU" altLang="ru-RU" sz="3600" dirty="0" err="1" smtClean="0"/>
              <a:t>стр</a:t>
            </a:r>
            <a:r>
              <a:rPr lang="ru-RU" altLang="ru-RU" sz="3600" dirty="0" smtClean="0"/>
              <a:t> 29, </a:t>
            </a:r>
            <a:r>
              <a:rPr lang="en-GB" altLang="ru-RU" sz="3600" dirty="0" smtClean="0"/>
              <a:t>№ </a:t>
            </a:r>
            <a:r>
              <a:rPr lang="en-GB" altLang="ru-RU" sz="3600" dirty="0" smtClean="0"/>
              <a:t>8</a:t>
            </a:r>
            <a:r>
              <a:rPr lang="en-GB" altLang="ru-RU" sz="3600" dirty="0" smtClean="0"/>
              <a:t>, </a:t>
            </a:r>
            <a:r>
              <a:rPr lang="en-GB" altLang="ru-RU" sz="3600" dirty="0" err="1" smtClean="0"/>
              <a:t>стр</a:t>
            </a:r>
            <a:r>
              <a:rPr lang="en-GB" altLang="ru-RU" sz="3600" dirty="0" smtClean="0"/>
              <a:t>.</a:t>
            </a:r>
            <a:r>
              <a:rPr lang="ru-RU" altLang="ru-RU" sz="3600" dirty="0" smtClean="0"/>
              <a:t>31</a:t>
            </a:r>
            <a:endParaRPr lang="en-GB" alt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186799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91" y="0"/>
            <a:ext cx="91557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1196752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Спасибо за урок!</a:t>
            </a:r>
            <a:endParaRPr lang="ru-RU" sz="5400" dirty="0">
              <a:solidFill>
                <a:srgbClr val="FF0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10243" name="Picture 3" descr="C:\Users\Игорь\Desktop\images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56486"/>
            <a:ext cx="4752528" cy="3960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44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8" y="1"/>
            <a:ext cx="9310376" cy="697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988840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Растениеводство</a:t>
            </a:r>
            <a:endParaRPr lang="ru-RU" sz="4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99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310376" cy="697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620688"/>
            <a:ext cx="64087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Что такое растениеводство?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Для чего люди им занимаются?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На какие группы делят культурные растения?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Что ты знаешь о профессиях в растениеводстве?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99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5" y="-243408"/>
            <a:ext cx="9143999" cy="684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692696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Сельское хозяйство- это составная часть, или </a:t>
            </a:r>
            <a:r>
              <a:rPr lang="ru-RU" sz="2400" b="1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отрасль, </a:t>
            </a:r>
            <a:r>
              <a:rPr lang="ru-RU" sz="2400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экономики. Частью ( отраслью) сельского хозяйства является </a:t>
            </a:r>
            <a:r>
              <a:rPr lang="ru-RU" sz="2400" b="1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Растениеводство.</a:t>
            </a:r>
            <a:endParaRPr lang="ru-RU" sz="2400" b="1" dirty="0"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</p:txBody>
      </p:sp>
      <p:pic>
        <p:nvPicPr>
          <p:cNvPr id="4099" name="Picture 3" descr="C:\Users\Игорь\Desktop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428" y="3284984"/>
            <a:ext cx="3892731" cy="291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Игорь\Desktop\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631688"/>
            <a:ext cx="4098217" cy="295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41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12"/>
            <a:ext cx="9149892" cy="685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548680"/>
            <a:ext cx="597666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ПОДУМАЙТЕ!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Для чего люди занимаются растениеводством?</a:t>
            </a:r>
            <a:endParaRPr lang="ru-RU" sz="3200" dirty="0"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3789040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Работа с учебником: С.51-52.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5893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83" y="4511"/>
            <a:ext cx="91557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90872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Растениеводство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794535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Зерновые культуры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1794535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Кормовые культуры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1794535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Прядильные культуры</a:t>
            </a:r>
            <a:endParaRPr lang="ru-RU" sz="24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427984" y="141277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940152" y="1412776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051720" y="1412776"/>
            <a:ext cx="136815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1" name="Picture 7" descr="C:\Users\Игорь\Desktop\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41" y="2924944"/>
            <a:ext cx="204931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Игорь\Desktop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7" y="2924944"/>
            <a:ext cx="241226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Игорь\Desktop\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04993"/>
            <a:ext cx="2736304" cy="2108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67544" y="5229200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Пшеница. Рожь. Овёс. Ячмень. Просо…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43808" y="5445224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Подсолнечник. Кукуруза. Кормовая свёкла…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940152" y="537321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Лён. Хлопок…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4960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5" y="-26690"/>
            <a:ext cx="9149892" cy="685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692696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Труд растениеводов.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412776"/>
            <a:ext cx="70567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Вопрос:</a:t>
            </a:r>
          </a:p>
          <a:p>
            <a:r>
              <a:rPr lang="ru-RU" sz="2800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 Люди каких профессий работают в растениеводстве?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2852936"/>
            <a:ext cx="57606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Прочитайте в учебнике текст с.53.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Люди каких профессий нужны для выращивания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овощей?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Люди каких профессий нужны для выращивания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хлеба?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Люди каких профессий нужны для выращивания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хлопка? 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93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2"/>
            <a:ext cx="9143999" cy="684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830612"/>
            <a:ext cx="60486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Вопросы для повторения</a:t>
            </a:r>
            <a:r>
              <a:rPr lang="ru-RU" sz="3200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.</a:t>
            </a:r>
          </a:p>
          <a:p>
            <a:endParaRPr lang="ru-RU" sz="3200" dirty="0" smtClean="0"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Что такое растениеводство?</a:t>
            </a:r>
          </a:p>
          <a:p>
            <a:pPr marL="342900" indent="-342900">
              <a:buAutoNum type="arabicPeriod"/>
            </a:pPr>
            <a:endParaRPr lang="ru-RU" sz="3200" dirty="0" smtClean="0"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2. На какие группы делят культурные растения?</a:t>
            </a:r>
            <a:endParaRPr lang="ru-RU" sz="3200" dirty="0"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горь\Desktop\загруженн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12"/>
            <a:ext cx="9149892" cy="685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764704"/>
            <a:ext cx="59046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Домашнее задание.</a:t>
            </a:r>
          </a:p>
          <a:p>
            <a:endParaRPr lang="ru-RU" sz="2800" b="1" dirty="0" smtClean="0"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Проведи исследование, какие продукты растениеводства ты используешь в пищу в течении дня. </a:t>
            </a:r>
          </a:p>
          <a:p>
            <a:endParaRPr lang="ru-RU" sz="2800" dirty="0"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Запиши в рабочую тетрадь</a:t>
            </a:r>
            <a:r>
              <a:rPr lang="ru-RU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sz="28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8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204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Batang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Анжелика</cp:lastModifiedBy>
  <cp:revision>16</cp:revision>
  <dcterms:created xsi:type="dcterms:W3CDTF">2014-02-22T09:22:47Z</dcterms:created>
  <dcterms:modified xsi:type="dcterms:W3CDTF">2017-02-27T06:09:26Z</dcterms:modified>
</cp:coreProperties>
</file>