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4" r:id="rId31"/>
    <p:sldId id="283" r:id="rId32"/>
    <p:sldId id="285" r:id="rId33"/>
    <p:sldId id="288" r:id="rId34"/>
    <p:sldId id="286" r:id="rId35"/>
    <p:sldId id="287" r:id="rId36"/>
    <p:sldId id="28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80634" autoAdjust="0"/>
  </p:normalViewPr>
  <p:slideViewPr>
    <p:cSldViewPr>
      <p:cViewPr>
        <p:scale>
          <a:sx n="65" d="100"/>
          <a:sy n="65" d="100"/>
        </p:scale>
        <p:origin x="-6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BD4C81-BF02-42AC-8BF6-2E6012D7FA3A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58200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Конспект совместной познавательно – исследовательской деятельности педагога с детьми в подготовительной </a:t>
            </a:r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группе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Тема: «Шоколадный интерес»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> 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</a:rPr>
            </a:br>
            <a:endParaRPr lang="ru-RU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3789040"/>
            <a:ext cx="4400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Составила</a:t>
            </a:r>
            <a:r>
              <a:rPr lang="ru-RU" i="1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</a:rPr>
              <a:t>Александрова Елена Геннадьевна 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</a:rPr>
              <a:t>воспитатель подготовительной группы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ocoa_bean_(8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196752"/>
            <a:ext cx="8152642" cy="5458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b7d960c724772f67429b440c9e64a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124744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66fe71ae50a26fb0b4867506cf095f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1781" y="1484784"/>
            <a:ext cx="819291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ОБРАБОТКА ПЛОДОВ НА ФАБРИКЕ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148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175709"/>
            <a:ext cx="8137552" cy="5421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4869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4645496" cy="348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_640_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96864" y="2996952"/>
            <a:ext cx="5234596" cy="35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207740_00002844520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200075"/>
            <a:ext cx="3600400" cy="5317515"/>
          </a:xfrm>
        </p:spPr>
      </p:pic>
      <p:pic>
        <p:nvPicPr>
          <p:cNvPr id="5" name="Рисунок 4" descr="lid_www.bsi-travel.ru_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2420888"/>
            <a:ext cx="4567979" cy="3037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11677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96752"/>
            <a:ext cx="7522244" cy="529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ИЗГОТОВЛЕНИЕ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4-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556792"/>
            <a:ext cx="834988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56188959_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7774904" cy="5183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indt_sprungl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268760"/>
            <a:ext cx="7688072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Расчерчен на квадратики,</a:t>
            </a:r>
          </a:p>
          <a:p>
            <a:r>
              <a:rPr lang="ru-RU" dirty="0"/>
              <a:t>Завернут в серебро,</a:t>
            </a:r>
          </a:p>
          <a:p>
            <a:r>
              <a:rPr lang="ru-RU" dirty="0"/>
              <a:t>Как его вы развернете,</a:t>
            </a:r>
          </a:p>
          <a:p>
            <a:r>
              <a:rPr lang="ru-RU" dirty="0"/>
              <a:t>Моментально вы поймете,</a:t>
            </a:r>
          </a:p>
          <a:p>
            <a:r>
              <a:rPr lang="ru-RU" dirty="0"/>
              <a:t>Сладкий, хрупкий и не прочный,</a:t>
            </a:r>
          </a:p>
          <a:p>
            <a:r>
              <a:rPr lang="ru-RU" dirty="0"/>
              <a:t>Бывает горький и молочный,</a:t>
            </a:r>
          </a:p>
          <a:p>
            <a:r>
              <a:rPr lang="ru-RU" dirty="0"/>
              <a:t>Во рту он тает быстро очень,</a:t>
            </a:r>
          </a:p>
          <a:p>
            <a:r>
              <a:rPr lang="ru-RU" dirty="0"/>
              <a:t>Отведать его каждый рад,</a:t>
            </a:r>
          </a:p>
          <a:p>
            <a:r>
              <a:rPr lang="ru-RU" dirty="0"/>
              <a:t>Что это дети? </a:t>
            </a:r>
          </a:p>
        </p:txBody>
      </p:sp>
      <p:pic>
        <p:nvPicPr>
          <p:cNvPr id="6" name="Рисунок 5" descr="965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43808" y="2636912"/>
            <a:ext cx="6246440" cy="3845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47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ПОЛЬЗА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ПОДНИМАЕТ НАСТРОЕНИЕ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eader-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636912"/>
            <a:ext cx="8136904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ИСТОЧНИК ЭНЕРГИИ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445_028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1157107"/>
            <a:ext cx="3672408" cy="541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УКРЕПЛЯЕТ ЗУБНУЮ ЭМАЛЬ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257736_s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628800"/>
            <a:ext cx="7330475" cy="4468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СОДЕРЖИТ ВИТАМИНЫ, КОТОРЫЕ ВАЖНЫ ДЛЯ РАСТУЩЕГО ОРГАНИЗМА РЕБЕНКА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6986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07704" y="1412776"/>
            <a:ext cx="5544616" cy="5163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ПОЛЕЗЕН ДЛЯ СЕРДЦА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hocolat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340768"/>
            <a:ext cx="7335434" cy="485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СПОСОБСТВУЕТ ПОВЫШЕНИЮ ИММУНИТЕТА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kaka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12776"/>
            <a:ext cx="7062498" cy="4698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УЛУЧШАЕТ ПАМЯТЬ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17587_mediu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9" y="1339249"/>
            <a:ext cx="7776864" cy="486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ВРЕД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ИЗБЫТОЧНЫЙ ВЕС</a:t>
            </a:r>
            <a:endParaRPr lang="ru-RU" sz="2800" b="1" dirty="0"/>
          </a:p>
        </p:txBody>
      </p:sp>
      <p:pic>
        <p:nvPicPr>
          <p:cNvPr id="4" name="Рисунок 3" descr="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1196752"/>
            <a:ext cx="3888432" cy="530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АЛЛЕРГИЯ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vt2s0ajosk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6470" y="1340768"/>
            <a:ext cx="7237937" cy="4921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БЕССОНИЦА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newborn0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1268760"/>
            <a:ext cx="7416824" cy="529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Как мы любим шоколад,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Любой малыш ему так рад!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Разбуди его хоть ночью,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- Шоколада, съешь кусочек?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Съест, конечно, шоколад,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Сразу плиток пять подряд.</a:t>
            </a:r>
          </a:p>
          <a:p>
            <a:r>
              <a:rPr lang="ru-RU" sz="2000" i="1" u="sng" dirty="0">
                <a:solidFill>
                  <a:schemeClr val="tx2">
                    <a:lumMod val="50000"/>
                  </a:schemeClr>
                </a:solidFill>
              </a:rPr>
              <a:t>Только польза или вред?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Здесь получим мы ответ!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У молочной шоколадки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Вкус конечно очень сладкий.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Почему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она всегда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Исчезает в никуда</a:t>
            </a:r>
          </a:p>
          <a:p>
            <a:r>
              <a:rPr lang="ru-RU" sz="2000" i="1" u="sng" dirty="0">
                <a:solidFill>
                  <a:schemeClr val="tx2">
                    <a:lumMod val="50000"/>
                  </a:schemeClr>
                </a:solidFill>
              </a:rPr>
              <a:t>Оставив след лишь на руках?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Крутят малыши её в руках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И говорят тихонько: «ах».</a:t>
            </a:r>
          </a:p>
          <a:p>
            <a:r>
              <a:rPr lang="ru-RU" sz="2000" i="1" u="sng" dirty="0">
                <a:solidFill>
                  <a:schemeClr val="tx2">
                    <a:lumMod val="50000"/>
                  </a:schemeClr>
                </a:solidFill>
              </a:rPr>
              <a:t>Где растёт наш шоколад?</a:t>
            </a:r>
          </a:p>
        </p:txBody>
      </p:sp>
      <p:pic>
        <p:nvPicPr>
          <p:cNvPr id="1026" name="Picture 2" descr="https://im0-tub-ru.yandex.net/i?id=23d8c8dc41c12a1b6338aad02527736f&amp;n=33&amp;h=215&amp;w=45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87" t="21904" b="6799"/>
          <a:stretch/>
        </p:blipFill>
        <p:spPr bwMode="auto">
          <a:xfrm>
            <a:off x="5508104" y="1556792"/>
            <a:ext cx="3146251" cy="4220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КАРИЕС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sumyi-detskiy-stomatolo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27823" y="1340768"/>
            <a:ext cx="7388593" cy="4918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9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124744"/>
            <a:ext cx="4176464" cy="2685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yomnyiy-shokola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196752"/>
            <a:ext cx="3672408" cy="2654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52953513_useful_kids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0600" y="3933056"/>
            <a:ext cx="402275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ea_chocolat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89" y="4005064"/>
            <a:ext cx="3501823" cy="2346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СВОЙСТВА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39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2234877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304256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844824"/>
            <a:ext cx="1800200" cy="164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Цветовая-палитра-в-маникюр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1916832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ini_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76654" y="1926651"/>
            <a:ext cx="1739562" cy="1502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_chemu_cheshetsja_nos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48264" y="1916832"/>
            <a:ext cx="1842670" cy="1486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-20130328145050framar_lechebno_gladuvane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5536" y="4005064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e3042a6a5411e727f7817aae48f475e1afba22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627785" y="4221088"/>
            <a:ext cx="187220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c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164288" y="4005064"/>
            <a:ext cx="1440160" cy="1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_Pb3Cfam-_A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022050" y="3933056"/>
            <a:ext cx="140415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ШОКОЛАДЬЕ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_5415517339942aea2abc8b8568343425_2_478x5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412776"/>
            <a:ext cx="4309938" cy="4309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64979673_0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132856"/>
            <a:ext cx="41119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8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9" y="1196753"/>
            <a:ext cx="3816424" cy="2539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ka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268760"/>
            <a:ext cx="3218300" cy="241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utter-186909_12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87824" y="3933056"/>
            <a:ext cx="3581390" cy="2384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38_14408523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196752"/>
            <a:ext cx="7272808" cy="545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179694_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268760"/>
            <a:ext cx="7463472" cy="495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РОДИНА ШОКОЛАДНОГО ДЕРЕВА –АМЕРИКА, ОСТРОВА МЕКСИКАНСКОГО ЗАЛИВА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cacao_map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257397"/>
            <a:ext cx="7566427" cy="526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ДЕРЕВО-КАКАО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Дерево - кака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1" y="1294244"/>
            <a:ext cx="7908908" cy="4943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СЕМЕЧКИ – КАКАО-БОБЫ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cacao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1371502"/>
            <a:ext cx="6837430" cy="5153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СТАДИИ СОЗРЕВАНИЯ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7811961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12474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oco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5" y="2996952"/>
            <a:ext cx="47045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b549633876a7f639f4eeb25bf5c08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268760"/>
            <a:ext cx="345638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kao-bob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2276872"/>
            <a:ext cx="449854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26224_4a3ead59_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5" y="1256254"/>
            <a:ext cx="7753574" cy="5197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802</TotalTime>
  <Words>171</Words>
  <Application>Microsoft Office PowerPoint</Application>
  <PresentationFormat>Экран (4:3)</PresentationFormat>
  <Paragraphs>49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Конспект совместной познавательно – исследовательской деятельности педагога с детьми в подготовительной группе Тема: «Шоколадный интерес»     </vt:lpstr>
      <vt:lpstr>Презентация PowerPoint</vt:lpstr>
      <vt:lpstr>Презентация PowerPoint</vt:lpstr>
      <vt:lpstr>РОДИНА ШОКОЛАДНОГО ДЕРЕВА –АМЕРИКА, ОСТРОВА МЕКСИКАНСКОГО ЗАЛИВА</vt:lpstr>
      <vt:lpstr>ДЕРЕВО-КАКАО</vt:lpstr>
      <vt:lpstr>СЕМЕЧКИ – КАКАО-БОБЫ</vt:lpstr>
      <vt:lpstr>СТАДИИ СОЗРЕВАНИЯ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ОБРАБОТКА ПЛОДОВ НА ФАБРИКЕ</vt:lpstr>
      <vt:lpstr>Презентация PowerPoint</vt:lpstr>
      <vt:lpstr>Презентация PowerPoint</vt:lpstr>
      <vt:lpstr>Презентация PowerPoint</vt:lpstr>
      <vt:lpstr>ИЗГОТОВЛЕНИЕ ШОКОЛАДА</vt:lpstr>
      <vt:lpstr>Презентация PowerPoint</vt:lpstr>
      <vt:lpstr>Презентация PowerPoint</vt:lpstr>
      <vt:lpstr>ПОЛЬЗА ШОКОЛАДА</vt:lpstr>
      <vt:lpstr>ИСТОЧНИК ЭНЕРГИИ</vt:lpstr>
      <vt:lpstr>УКРЕПЛЯЕТ ЗУБНУЮ ЭМАЛЬ</vt:lpstr>
      <vt:lpstr>СОДЕРЖИТ ВИТАМИНЫ, КОТОРЫЕ ВАЖНЫ ДЛЯ РАСТУЩЕГО ОРГАНИЗМА РЕБЕНКА</vt:lpstr>
      <vt:lpstr>ПОЛЕЗЕН ДЛЯ СЕРДЦА</vt:lpstr>
      <vt:lpstr>СПОСОБСТВУЕТ ПОВЫШЕНИЮ ИММУНИТЕТА</vt:lpstr>
      <vt:lpstr>УЛУЧШАЕТ ПАМЯТЬ</vt:lpstr>
      <vt:lpstr>ВРЕД ШОКОЛАДА</vt:lpstr>
      <vt:lpstr>АЛЛЕРГИЯ</vt:lpstr>
      <vt:lpstr>БЕССОНИЦА</vt:lpstr>
      <vt:lpstr>КАРИЕС</vt:lpstr>
      <vt:lpstr>Презентация PowerPoint</vt:lpstr>
      <vt:lpstr>СВОЙСТВА ШОКОЛАДА</vt:lpstr>
      <vt:lpstr>ШОКОЛАДЬЕ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ШОКОЛАДНЫЙ ИНТЕРЕС</dc:title>
  <dc:creator>Дима</dc:creator>
  <cp:lastModifiedBy>User</cp:lastModifiedBy>
  <cp:revision>66</cp:revision>
  <dcterms:created xsi:type="dcterms:W3CDTF">2016-05-02T12:05:51Z</dcterms:created>
  <dcterms:modified xsi:type="dcterms:W3CDTF">2017-05-03T13:06:27Z</dcterms:modified>
</cp:coreProperties>
</file>