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67" r:id="rId3"/>
    <p:sldId id="269" r:id="rId4"/>
    <p:sldId id="273" r:id="rId5"/>
    <p:sldId id="274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2065681_2st [Converted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428604"/>
            <a:ext cx="3895725" cy="557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2065682_2st [Converted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357166"/>
            <a:ext cx="3990975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Picture 2" descr="2065683_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500042"/>
            <a:ext cx="76200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22" name="Picture 2" descr="27939_2new-CU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642918"/>
            <a:ext cx="76200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1746" name="Picture 2" descr="27939_1New_CU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571480"/>
            <a:ext cx="7620000" cy="532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</TotalTime>
  <Words>0</Words>
  <Application>Microsoft Office PowerPoint</Application>
  <PresentationFormat>Экран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Апекс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</dc:creator>
  <cp:lastModifiedBy>лилия</cp:lastModifiedBy>
  <cp:revision>6</cp:revision>
  <dcterms:created xsi:type="dcterms:W3CDTF">2014-06-08T12:17:28Z</dcterms:created>
  <dcterms:modified xsi:type="dcterms:W3CDTF">2017-05-11T20:40:33Z</dcterms:modified>
</cp:coreProperties>
</file>