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4B38-28BD-47C0-A6DB-3A6044700EE0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71D7F-DEBC-4D8D-9954-BC632C7EEF2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ЦЕПОЧКА</a:t>
            </a:r>
            <a:br>
              <a:rPr lang="ru-RU" dirty="0" smtClean="0"/>
            </a:br>
            <a:r>
              <a:rPr lang="ru-RU" dirty="0" smtClean="0"/>
              <a:t>в информатике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 класс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Разработал: учитель </a:t>
            </a:r>
            <a:r>
              <a:rPr lang="ru-RU" dirty="0" err="1"/>
              <a:t>и</a:t>
            </a:r>
            <a:r>
              <a:rPr lang="ru-RU" dirty="0" err="1" smtClean="0"/>
              <a:t>форматики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ГБОУ Школа № 687 </a:t>
            </a:r>
          </a:p>
          <a:p>
            <a:r>
              <a:rPr lang="ru-RU" dirty="0" smtClean="0"/>
              <a:t>        </a:t>
            </a:r>
            <a:r>
              <a:rPr lang="ru-RU" dirty="0" err="1" smtClean="0"/>
              <a:t>Узунян</a:t>
            </a:r>
            <a:r>
              <a:rPr lang="ru-RU" dirty="0" smtClean="0"/>
              <a:t> И.И.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если у вас был бы брат или сестра-близнец?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Конечно , мы могли бы различать по имени. У каждого человека есть свое ИМЯ. </a:t>
            </a:r>
            <a:endParaRPr lang="ru-RU" dirty="0"/>
          </a:p>
          <a:p>
            <a:r>
              <a:rPr lang="ru-RU" dirty="0" smtClean="0"/>
              <a:t>Оно индивидуальное, так мы различаем друг друга. </a:t>
            </a:r>
          </a:p>
        </p:txBody>
      </p:sp>
      <p:pic>
        <p:nvPicPr>
          <p:cNvPr id="4" name="Рисунок 3" descr="имена И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857628"/>
            <a:ext cx="6500858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цепочек тоже есть имена!!!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Только в информатике имена присваиваются в виде одной буквы.  Или буквы и цифры.</a:t>
            </a:r>
            <a:endParaRPr lang="ru-RU" dirty="0"/>
          </a:p>
        </p:txBody>
      </p:sp>
      <p:pic>
        <p:nvPicPr>
          <p:cNvPr id="4" name="Рисунок 3" descr="буква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643182"/>
            <a:ext cx="1447800" cy="2047875"/>
          </a:xfrm>
          <a:prstGeom prst="rect">
            <a:avLst/>
          </a:prstGeom>
        </p:spPr>
      </p:pic>
      <p:pic>
        <p:nvPicPr>
          <p:cNvPr id="5" name="Рисунок 4" descr="буква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3500438"/>
            <a:ext cx="1590675" cy="2047875"/>
          </a:xfrm>
          <a:prstGeom prst="rect">
            <a:avLst/>
          </a:prstGeom>
        </p:spPr>
      </p:pic>
      <p:pic>
        <p:nvPicPr>
          <p:cNvPr id="6" name="Рисунок 5" descr="робот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3214686"/>
            <a:ext cx="2262189" cy="2262189"/>
          </a:xfrm>
          <a:prstGeom prst="rect">
            <a:avLst/>
          </a:prstGeom>
        </p:spPr>
      </p:pic>
      <p:pic>
        <p:nvPicPr>
          <p:cNvPr id="7" name="Рисунок 6" descr="цифр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4929198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Например вот так:</a:t>
            </a:r>
            <a:endParaRPr lang="ru-RU" dirty="0"/>
          </a:p>
        </p:txBody>
      </p:sp>
      <p:pic>
        <p:nvPicPr>
          <p:cNvPr id="4" name="Содержимое 3" descr="бусины И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071678"/>
            <a:ext cx="6858048" cy="100013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ВНИМАНИЕ, ЗАДАНИЕ!!!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Ребята, нарисуйте пожалуйста в тетрадях 3 цепочки.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Первая цепочка должна быть с бусинами из геометрических фигур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Вторая цепочка – с бусинами из насекомых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Третья цепочка – с бусинами из игрушек</a:t>
            </a:r>
          </a:p>
          <a:p>
            <a:r>
              <a:rPr lang="ru-RU" dirty="0" smtClean="0"/>
              <a:t>Дайте каждой цепочке имя.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ДАВАЙТЕ ОБСУДИМ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вы думаете, каким образом нам пригодится то, что мы изучали сегодня на уроке? </a:t>
            </a:r>
          </a:p>
          <a:p>
            <a:r>
              <a:rPr lang="ru-RU" dirty="0" smtClean="0"/>
              <a:t>Применимо ли это в жизни?</a:t>
            </a:r>
          </a:p>
          <a:p>
            <a:r>
              <a:rPr lang="ru-RU" dirty="0" smtClean="0"/>
              <a:t>Хочется узнать ваше мнение. </a:t>
            </a:r>
            <a:endParaRPr lang="ru-RU" dirty="0"/>
          </a:p>
        </p:txBody>
      </p:sp>
      <p:pic>
        <p:nvPicPr>
          <p:cNvPr id="4" name="Рисунок 3" descr="вопр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214686"/>
            <a:ext cx="2300404" cy="319088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ХОРОШЕГО ВАМ ДНЯ!</a:t>
            </a:r>
            <a:endParaRPr lang="ru-RU" dirty="0"/>
          </a:p>
        </p:txBody>
      </p:sp>
      <p:pic>
        <p:nvPicPr>
          <p:cNvPr id="4" name="Содержимое 3" descr="робот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428736"/>
            <a:ext cx="4067198" cy="488518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Добрый день ребята!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Знаете  ли вы, что люди обычно носят на шее?</a:t>
            </a:r>
          </a:p>
          <a:p>
            <a:r>
              <a:rPr lang="ru-RU" dirty="0" smtClean="0"/>
              <a:t>Галстук</a:t>
            </a:r>
          </a:p>
          <a:p>
            <a:r>
              <a:rPr lang="ru-RU" dirty="0" smtClean="0"/>
              <a:t>Платок</a:t>
            </a:r>
          </a:p>
          <a:p>
            <a:r>
              <a:rPr lang="ru-RU" dirty="0" smtClean="0"/>
              <a:t>Бусы</a:t>
            </a:r>
          </a:p>
          <a:p>
            <a:r>
              <a:rPr lang="ru-RU" dirty="0" smtClean="0"/>
              <a:t>Цепочку </a:t>
            </a:r>
            <a:endParaRPr lang="ru-RU" dirty="0"/>
          </a:p>
        </p:txBody>
      </p:sp>
      <p:pic>
        <p:nvPicPr>
          <p:cNvPr id="4" name="Рисунок 3" descr="галсту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285992"/>
            <a:ext cx="966792" cy="2047875"/>
          </a:xfrm>
          <a:prstGeom prst="rect">
            <a:avLst/>
          </a:prstGeom>
        </p:spPr>
      </p:pic>
      <p:pic>
        <p:nvPicPr>
          <p:cNvPr id="5" name="Рисунок 4" descr="плат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2786058"/>
            <a:ext cx="2219350" cy="1762123"/>
          </a:xfrm>
          <a:prstGeom prst="rect">
            <a:avLst/>
          </a:prstGeom>
        </p:spPr>
      </p:pic>
      <p:pic>
        <p:nvPicPr>
          <p:cNvPr id="6" name="Рисунок 5" descr="бус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2786058"/>
            <a:ext cx="1928826" cy="1762123"/>
          </a:xfrm>
          <a:prstGeom prst="rect">
            <a:avLst/>
          </a:prstGeom>
        </p:spPr>
      </p:pic>
      <p:pic>
        <p:nvPicPr>
          <p:cNvPr id="7" name="Рисунок 6" descr="цепоч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5000636"/>
            <a:ext cx="2847975" cy="1690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Посмотрите внимательно и сравните:</a:t>
            </a:r>
            <a:endParaRPr lang="ru-RU" dirty="0"/>
          </a:p>
        </p:txBody>
      </p:sp>
      <p:pic>
        <p:nvPicPr>
          <p:cNvPr id="5" name="Содержимое 4" descr="цепоч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2071678"/>
            <a:ext cx="3162298" cy="2815441"/>
          </a:xfrm>
        </p:spPr>
      </p:pic>
      <p:pic>
        <p:nvPicPr>
          <p:cNvPr id="6" name="Содержимое 5" descr="цепь в инф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2071678"/>
            <a:ext cx="4500594" cy="27860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каждой цепочки есть начало и конец:</a:t>
            </a:r>
            <a:endParaRPr lang="ru-RU" dirty="0"/>
          </a:p>
        </p:txBody>
      </p:sp>
      <p:pic>
        <p:nvPicPr>
          <p:cNvPr id="5" name="Содержимое 4" descr="застеж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2357430"/>
            <a:ext cx="4038600" cy="3028950"/>
          </a:xfrm>
        </p:spPr>
      </p:pic>
      <p:pic>
        <p:nvPicPr>
          <p:cNvPr id="6" name="Содержимое 5" descr="начало в цеп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066" y="2285992"/>
            <a:ext cx="1690677" cy="1690677"/>
          </a:xfrm>
        </p:spPr>
      </p:pic>
      <p:pic>
        <p:nvPicPr>
          <p:cNvPr id="7" name="Рисунок 6" descr="конец цеп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3857628"/>
            <a:ext cx="1762123" cy="1762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цепочек есть бусины:</a:t>
            </a:r>
            <a:endParaRPr lang="ru-RU" dirty="0"/>
          </a:p>
        </p:txBody>
      </p:sp>
      <p:pic>
        <p:nvPicPr>
          <p:cNvPr id="5" name="Содержимое 4" descr="цепь с бус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1857364"/>
            <a:ext cx="2928958" cy="3029755"/>
          </a:xfrm>
        </p:spPr>
      </p:pic>
      <p:pic>
        <p:nvPicPr>
          <p:cNvPr id="6" name="Содержимое 5" descr="бусины в инф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14887" y="3214686"/>
            <a:ext cx="4043393" cy="9675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Бусины в цепочке могут быть разными:</a:t>
            </a:r>
            <a:endParaRPr lang="ru-RU" dirty="0"/>
          </a:p>
        </p:txBody>
      </p:sp>
      <p:pic>
        <p:nvPicPr>
          <p:cNvPr id="5" name="Содержимое 4" descr="бусины 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643182"/>
            <a:ext cx="5000660" cy="788832"/>
          </a:xfrm>
        </p:spPr>
      </p:pic>
      <p:pic>
        <p:nvPicPr>
          <p:cNvPr id="6" name="Содержимое 5" descr="бусины И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00496" y="4143380"/>
            <a:ext cx="4853022" cy="9806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цифры, буквы, геометрические фигуры, животные, игрушки и т.д.</a:t>
            </a:r>
            <a:endParaRPr lang="ru-RU" dirty="0"/>
          </a:p>
        </p:txBody>
      </p:sp>
      <p:pic>
        <p:nvPicPr>
          <p:cNvPr id="4" name="Содержимое 3" descr="буквы И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47786"/>
            <a:ext cx="2428892" cy="2428892"/>
          </a:xfrm>
        </p:spPr>
      </p:pic>
      <p:pic>
        <p:nvPicPr>
          <p:cNvPr id="5" name="Рисунок 4" descr="животные И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888617"/>
            <a:ext cx="4857752" cy="1897573"/>
          </a:xfrm>
          <a:prstGeom prst="rect">
            <a:avLst/>
          </a:prstGeom>
        </p:spPr>
      </p:pic>
      <p:pic>
        <p:nvPicPr>
          <p:cNvPr id="6" name="Рисунок 5" descr="ИгрушкиИ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4143380"/>
            <a:ext cx="3457575" cy="2047875"/>
          </a:xfrm>
          <a:prstGeom prst="rect">
            <a:avLst/>
          </a:prstGeom>
        </p:spPr>
      </p:pic>
      <p:pic>
        <p:nvPicPr>
          <p:cNvPr id="7" name="Рисунок 6" descr="цифры И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4000504"/>
            <a:ext cx="3000396" cy="2190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цепочке есть начало и оно обозначается черточкой, а конец – стрелочкой </a:t>
            </a:r>
            <a:endParaRPr lang="ru-RU" dirty="0"/>
          </a:p>
        </p:txBody>
      </p:sp>
      <p:pic>
        <p:nvPicPr>
          <p:cNvPr id="4" name="Содержимое 3" descr="начало в цеп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000240"/>
            <a:ext cx="2500330" cy="2047875"/>
          </a:xfrm>
        </p:spPr>
      </p:pic>
      <p:pic>
        <p:nvPicPr>
          <p:cNvPr id="5" name="Рисунок 4" descr="конец цеп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928802"/>
            <a:ext cx="2357454" cy="2214578"/>
          </a:xfrm>
          <a:prstGeom prst="rect">
            <a:avLst/>
          </a:prstGeom>
        </p:spPr>
      </p:pic>
      <p:pic>
        <p:nvPicPr>
          <p:cNvPr id="6" name="Рисунок 5" descr="бусины в инф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503326"/>
            <a:ext cx="7358114" cy="1267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Ребята, как вы можете отличать друг друга?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по цвету волос</a:t>
            </a:r>
          </a:p>
          <a:p>
            <a:r>
              <a:rPr lang="ru-RU" dirty="0" smtClean="0"/>
              <a:t>- по фигуре</a:t>
            </a:r>
          </a:p>
          <a:p>
            <a:r>
              <a:rPr lang="ru-RU" dirty="0" smtClean="0"/>
              <a:t>- по одежде</a:t>
            </a:r>
          </a:p>
          <a:p>
            <a:r>
              <a:rPr lang="ru-RU" dirty="0" smtClean="0"/>
              <a:t>- по цвету глаз</a:t>
            </a:r>
          </a:p>
          <a:p>
            <a:r>
              <a:rPr lang="ru-RU" dirty="0" smtClean="0"/>
              <a:t>- по возрасту</a:t>
            </a:r>
            <a:endParaRPr lang="ru-RU" dirty="0"/>
          </a:p>
        </p:txBody>
      </p:sp>
      <p:pic>
        <p:nvPicPr>
          <p:cNvPr id="4" name="Рисунок 3" descr="волосы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1571612"/>
            <a:ext cx="2038350" cy="2047875"/>
          </a:xfrm>
          <a:prstGeom prst="rect">
            <a:avLst/>
          </a:prstGeom>
        </p:spPr>
      </p:pic>
      <p:pic>
        <p:nvPicPr>
          <p:cNvPr id="5" name="Рисунок 4" descr="фигур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2357430"/>
            <a:ext cx="2266950" cy="2047875"/>
          </a:xfrm>
          <a:prstGeom prst="rect">
            <a:avLst/>
          </a:prstGeom>
        </p:spPr>
      </p:pic>
      <p:pic>
        <p:nvPicPr>
          <p:cNvPr id="6" name="Рисунок 5" descr="глаз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4214818"/>
            <a:ext cx="2952750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</TotalTime>
  <Words>248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ЦЕПОЧКА в информатике  2 класс </vt:lpstr>
      <vt:lpstr>Добрый день ребята!</vt:lpstr>
      <vt:lpstr>Посмотрите внимательно и сравните:</vt:lpstr>
      <vt:lpstr>У каждой цепочки есть начало и конец:</vt:lpstr>
      <vt:lpstr>У цепочек есть бусины:</vt:lpstr>
      <vt:lpstr>Бусины в цепочке могут быть разными:</vt:lpstr>
      <vt:lpstr>Это цифры, буквы, геометрические фигуры, животные, игрушки и т.д.</vt:lpstr>
      <vt:lpstr>В цепочке есть начало и оно обозначается черточкой, а конец – стрелочкой </vt:lpstr>
      <vt:lpstr>Ребята, как вы можете отличать друг друга?</vt:lpstr>
      <vt:lpstr>А если у вас был бы брат или сестра-близнец?</vt:lpstr>
      <vt:lpstr>У цепочек тоже есть имена!!!</vt:lpstr>
      <vt:lpstr>Например вот так:</vt:lpstr>
      <vt:lpstr>ВНИМАНИЕ, ЗАДАНИЕ!!!</vt:lpstr>
      <vt:lpstr>ДАВАЙТЕ ОБСУДИМ:</vt:lpstr>
      <vt:lpstr>ХОРОШЕГО ВАМ ДНЯ!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ЦЕПОЧКА  2 класс</dc:title>
  <dc:creator>316_687</dc:creator>
  <cp:lastModifiedBy>316_687</cp:lastModifiedBy>
  <cp:revision>34</cp:revision>
  <dcterms:created xsi:type="dcterms:W3CDTF">2017-05-02T09:30:02Z</dcterms:created>
  <dcterms:modified xsi:type="dcterms:W3CDTF">2017-05-03T06:54:53Z</dcterms:modified>
</cp:coreProperties>
</file>