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82" r:id="rId3"/>
    <p:sldId id="262" r:id="rId4"/>
    <p:sldId id="272" r:id="rId5"/>
    <p:sldId id="269" r:id="rId6"/>
    <p:sldId id="277" r:id="rId7"/>
    <p:sldId id="275" r:id="rId8"/>
    <p:sldId id="264" r:id="rId9"/>
    <p:sldId id="299" r:id="rId10"/>
    <p:sldId id="28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EEF775"/>
    <a:srgbClr val="F4E588"/>
    <a:srgbClr val="B83D00"/>
    <a:srgbClr val="D04500"/>
    <a:srgbClr val="EAE692"/>
    <a:srgbClr val="F6F49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10F5D9A0-480C-445D-9B55-CCFA113BCAE8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475792F7-088C-48FB-A97A-484ACFC3DD3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1690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D9A0-480C-445D-9B55-CCFA113BCAE8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92F7-088C-48FB-A97A-484ACFC3DD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094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D9A0-480C-445D-9B55-CCFA113BCAE8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92F7-088C-48FB-A97A-484ACFC3DD3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2061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D9A0-480C-445D-9B55-CCFA113BCAE8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92F7-088C-48FB-A97A-484ACFC3DD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961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D9A0-480C-445D-9B55-CCFA113BCAE8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92F7-088C-48FB-A97A-484ACFC3DD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540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D9A0-480C-445D-9B55-CCFA113BCAE8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92F7-088C-48FB-A97A-484ACFC3DD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24442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D9A0-480C-445D-9B55-CCFA113BCAE8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92F7-088C-48FB-A97A-484ACFC3DD3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272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D9A0-480C-445D-9B55-CCFA113BCAE8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92F7-088C-48FB-A97A-484ACFC3DD3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6725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D9A0-480C-445D-9B55-CCFA113BCAE8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92F7-088C-48FB-A97A-484ACFC3DD3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8990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D9A0-480C-445D-9B55-CCFA113BCAE8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92F7-088C-48FB-A97A-484ACFC3DD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34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D9A0-480C-445D-9B55-CCFA113BCAE8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92F7-088C-48FB-A97A-484ACFC3DD3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274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D9A0-480C-445D-9B55-CCFA113BCAE8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92F7-088C-48FB-A97A-484ACFC3DD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417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D9A0-480C-445D-9B55-CCFA113BCAE8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92F7-088C-48FB-A97A-484ACFC3DD3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8363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D9A0-480C-445D-9B55-CCFA113BCAE8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92F7-088C-48FB-A97A-484ACFC3DD3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4487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D9A0-480C-445D-9B55-CCFA113BCAE8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92F7-088C-48FB-A97A-484ACFC3DD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322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D9A0-480C-445D-9B55-CCFA113BCAE8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92F7-088C-48FB-A97A-484ACFC3DD3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9890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D9A0-480C-445D-9B55-CCFA113BCAE8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92F7-088C-48FB-A97A-484ACFC3DD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774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0F5D9A0-480C-445D-9B55-CCFA113BCAE8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75792F7-088C-48FB-A97A-484ACFC3DD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425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kill.ru/images/2006/03/12/11809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1277342"/>
            <a:ext cx="7464899" cy="558065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3"/>
          <p:cNvSpPr txBox="1">
            <a:spLocks/>
          </p:cNvSpPr>
          <p:nvPr/>
        </p:nvSpPr>
        <p:spPr>
          <a:xfrm>
            <a:off x="928662" y="0"/>
            <a:ext cx="7858180" cy="218440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Top">
              <a:avLst>
                <a:gd name="adj" fmla="val 29215"/>
              </a:avLst>
            </a:prstTxWarp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Строительство. </a:t>
            </a:r>
          </a:p>
          <a:p>
            <a:pPr lvl="0" algn="ctr">
              <a:spcBef>
                <a:spcPct val="0"/>
              </a:spcBef>
            </a:pPr>
            <a:r>
              <a:rPr lang="ru-RU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Полуобъемная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пластика. </a:t>
            </a:r>
            <a:endParaRPr kumimoji="0" lang="ru-RU" sz="5400" b="1" i="0" u="none" strike="noStrike" kern="1200" normalizeH="0" baseline="0" noProof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1500174"/>
            <a:ext cx="46901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Урок технологии во 2 классе </a:t>
            </a:r>
            <a:endParaRPr lang="ru-RU" sz="2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786454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Сегодня на уроке изготовим сувенир с изображением избы и попробуем передать красоту  деревянных построек с помощью бумаги.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231" t="10940" r="13461" b="2755"/>
          <a:stretch>
            <a:fillRect/>
          </a:stretch>
        </p:blipFill>
        <p:spPr bwMode="auto">
          <a:xfrm>
            <a:off x="357158" y="357166"/>
            <a:ext cx="500066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90" name="Picture 6" descr="http://content.foto.mail.ru/mail/dark_shine/_forums/i-33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62" y="1785926"/>
            <a:ext cx="3643338" cy="3876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78878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Тема урока: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Строительство.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Полуобъемная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пластика.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Познакомить с историей русской избы.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Научиться различать компоненты строения избы.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Научиться создавать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полуобъемную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аппликацию.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Воспитывать интерес к быту крестьян, традициям нашего народа.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Развивать воображение, фантазию.</a:t>
            </a:r>
          </a:p>
          <a:p>
            <a:endParaRPr lang="ru-RU" sz="2400" b="1" dirty="0" smtClean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Изделие: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композиция «Изба».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УМК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«Перспективная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начальная школа»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skill.ru/images/2006/03/12/11809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11960" y="2792846"/>
            <a:ext cx="5143504" cy="40719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0"/>
            <a:ext cx="850112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Алексей Кондратьевич Саврасов.  Пейзаж с избушкой.  1866.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&amp;Acy;&amp;lcy;&amp;iecy;&amp;kcy;&amp;scy;&amp;iecy;&amp;jcy; &amp;Scy;&amp;acy;&amp;vcy;&amp;rcy;&amp;acy;&amp;scy;&amp;ocy;&amp;vcy;. &amp;Pcy;&amp;iecy;&amp;jcy;&amp;zcy;&amp;acy;&amp;zhcy; &amp;scy; &amp;icy;&amp;zcy;&amp;bcy;&amp;ucy;&amp;shcy;&amp;kcy;&amp;ocy;&amp;jcy;. 1866."/>
          <p:cNvPicPr>
            <a:picLocks noChangeAspect="1" noChangeArrowheads="1"/>
          </p:cNvPicPr>
          <p:nvPr/>
        </p:nvPicPr>
        <p:blipFill rotWithShape="1">
          <a:blip r:embed="rId2" cstate="email"/>
          <a:srcRect t="6033"/>
          <a:stretch/>
        </p:blipFill>
        <p:spPr bwMode="auto">
          <a:xfrm>
            <a:off x="428596" y="361330"/>
            <a:ext cx="8215370" cy="5235416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01066" y="5619522"/>
            <a:ext cx="864399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Изба́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— деревянный (срубный) бревенчатый жилой дом в сельской лесистой местности России.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534561"/>
            <a:ext cx="86439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Первоначально (до XIII века) изба представляла собой бревенчатое строение, частично уходящее в землю. Двери изначально не было, ее заменяло небольшое входное отверстие, прикрываемое парой бревенчатых половинок, связанных вместе, и пологом.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http://www.svetgorod.ru/_users/17/1674/gal/100/zemlyan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215370" cy="5409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5380672"/>
            <a:ext cx="85725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Крыши таких изб крыли берестой и дерном, соломой или щепой. Удивительно, но срок службы такой крыши лишь немногим меньше срока службы всего дома, 25-30 лет, а сам дом служил лет 40. Учитывая время жизни в то время, дома как раз на жизнь человека и хватало.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aria-art.ru/0/I/Izba/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57166"/>
            <a:ext cx="8286808" cy="500066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000496" y="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Исаак Ильич Левитан.   Пейзаж с избами.   1885.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к жилось нашим предкам в 10м веке (18 фото)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28680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5643578"/>
            <a:ext cx="8572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глубине избы располагался сложенный из камней очаг. Отверстия для выхода дыма не было, в целях экономии тепла дым сохранялся в помещении, а излишек выходил через входное отверстие.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643578"/>
            <a:ext cx="8572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Полов как таковых не было, земляной пол просто поливался водой и подметался, становясь гладким и твердым. Глава семьи спал на почётном месте у очага, женщина и дети — справа от входа.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&amp;Vcy;&amp;acy;&amp;scy;&amp;icy;&amp;lcy;&amp;icy;&amp;jcy; &amp;Pcy;&amp;iecy;&amp;rcy;&amp;ocy;&amp;vcy;. &amp;Ncy;&amp;ocy;&amp;chcy;&amp;softcy;&amp;yucy; &amp;vcy; &amp;icy;&amp;zcy;&amp;bcy;&amp;iecy;. &amp;Ecy;&amp;scy;&amp;kcy;&amp;icy;&amp;zcy; &amp;dcy;&amp;lcy;&amp;yacy; &quot;&amp;Scy;&amp;pcy;&amp;yacy;&amp;shchcy;&amp;icy;&amp;iecy; &amp;dcy;&amp;iecy;&amp;tcy;&amp;icy;&quot;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57166"/>
            <a:ext cx="7786742" cy="52071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3108" y="0"/>
            <a:ext cx="66437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Василий Григорьевич Перов.  Ночью в избе. Эскиз для «Спящие дети».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786050" y="0"/>
            <a:ext cx="60722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Василий Суриков. Изба, 1873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5934670"/>
            <a:ext cx="8643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веками изба совершенствовалась, получая сначала оконца в виде отверстий в боковой стене для выхода дыма, затем печь, потом отверстия на крыше для выхода дыма.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tphv.ru/surikov/izaba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500042"/>
            <a:ext cx="7929618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5786454"/>
            <a:ext cx="82239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Долгое время на Руси все дома строили из дерева. Каждый мастер украшал дом по-своему. Рассмотри русскую избу. Крышу дома украшал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конь-охлупень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http://img1.liveinternet.ru/images/attach/c/3/84/247/84247091_3821971_DSC019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7286676" cy="54650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572396" y="357166"/>
            <a:ext cx="1369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Причелина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72396" y="928670"/>
            <a:ext cx="1331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Наличник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72396" y="1500174"/>
            <a:ext cx="14734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Венец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(ряд брёвен)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0800000" flipV="1">
            <a:off x="5072066" y="571480"/>
            <a:ext cx="2571768" cy="92869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 flipV="1">
            <a:off x="4929190" y="1214422"/>
            <a:ext cx="2714644" cy="235745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10" idx="1"/>
          </p:cNvCxnSpPr>
          <p:nvPr/>
        </p:nvCxnSpPr>
        <p:spPr>
          <a:xfrm rot="10800000" flipV="1">
            <a:off x="5072066" y="1823340"/>
            <a:ext cx="2500330" cy="296298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417</TotalTime>
  <Words>349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Microsoft</cp:lastModifiedBy>
  <cp:revision>51</cp:revision>
  <dcterms:created xsi:type="dcterms:W3CDTF">2014-01-04T06:00:35Z</dcterms:created>
  <dcterms:modified xsi:type="dcterms:W3CDTF">2017-05-11T09:44:31Z</dcterms:modified>
</cp:coreProperties>
</file>