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869160"/>
            <a:ext cx="6400800" cy="1988840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 ученица 6 класса МОУ «ООШ с.Озерки» </a:t>
            </a:r>
            <a:r>
              <a:rPr lang="ru-RU" dirty="0" err="1" smtClean="0"/>
              <a:t>Варанкина</a:t>
            </a:r>
            <a:r>
              <a:rPr lang="ru-RU" dirty="0" smtClean="0"/>
              <a:t> </a:t>
            </a:r>
            <a:r>
              <a:rPr lang="ru-RU" dirty="0" smtClean="0"/>
              <a:t>Елена </a:t>
            </a:r>
          </a:p>
          <a:p>
            <a:r>
              <a:rPr lang="ru-RU" dirty="0" smtClean="0"/>
              <a:t>Руководитель: Архипкина Т.И.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Я здоровьем  дорожу и со спортом я дружу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43438" y="3071810"/>
            <a:ext cx="4500562" cy="378619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Чтоб здоровым, крепким быть</a:t>
            </a:r>
          </a:p>
          <a:p>
            <a:r>
              <a:rPr lang="ru-RU" sz="3600" dirty="0" smtClean="0"/>
              <a:t>Надо развиваться.</a:t>
            </a:r>
          </a:p>
          <a:p>
            <a:r>
              <a:rPr lang="ru-RU" sz="3600" dirty="0" smtClean="0"/>
              <a:t>И для тела и души</a:t>
            </a:r>
          </a:p>
          <a:p>
            <a:r>
              <a:rPr lang="ru-RU" sz="3600" dirty="0" smtClean="0"/>
              <a:t>Спортом заниматься!</a:t>
            </a:r>
          </a:p>
          <a:p>
            <a:endParaRPr lang="ru-RU" dirty="0"/>
          </a:p>
        </p:txBody>
      </p:sp>
      <p:pic>
        <p:nvPicPr>
          <p:cNvPr id="21506" name="Picture 2" descr="https://im0-tub-ru.yandex.net/i?id=d43c9592c10a92df6591cfaa7a5f04e3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-1"/>
            <a:ext cx="4643438" cy="3090835"/>
          </a:xfrm>
          <a:prstGeom prst="rect">
            <a:avLst/>
          </a:prstGeom>
          <a:noFill/>
        </p:spPr>
      </p:pic>
      <p:pic>
        <p:nvPicPr>
          <p:cNvPr id="21508" name="Picture 4" descr="https://im0-tub-ru.yandex.net/i?id=c654faf10b2c360feab68aa78b46aed6&amp;n=33&amp;h=215&amp;w=28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00562" cy="3371503"/>
          </a:xfrm>
          <a:prstGeom prst="rect">
            <a:avLst/>
          </a:prstGeom>
          <a:noFill/>
        </p:spPr>
      </p:pic>
      <p:pic>
        <p:nvPicPr>
          <p:cNvPr id="21510" name="Picture 6" descr="https://im0-tub-ru.yandex.net/i?id=1acea54852e88b328a039d24a679242f&amp;n=33&amp;h=215&amp;w=26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32944"/>
            <a:ext cx="4643438" cy="3825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772400" cy="846158"/>
          </a:xfrm>
        </p:spPr>
        <p:txBody>
          <a:bodyPr/>
          <a:lstStyle/>
          <a:p>
            <a:r>
              <a:rPr lang="ru-RU" dirty="0" smtClean="0"/>
              <a:t>Мы дружим со спортом.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71802" y="642918"/>
            <a:ext cx="3971924" cy="3143272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Если хочешь стать умелым</a:t>
            </a:r>
          </a:p>
          <a:p>
            <a:r>
              <a:rPr lang="ru-RU" sz="2400" dirty="0" smtClean="0"/>
              <a:t>Ловким, быстрым, сильным,                                                       смелым,</a:t>
            </a:r>
          </a:p>
          <a:p>
            <a:r>
              <a:rPr lang="ru-RU" sz="2400" dirty="0" smtClean="0"/>
              <a:t>Научись любить скакалки,</a:t>
            </a:r>
          </a:p>
          <a:p>
            <a:r>
              <a:rPr lang="ru-RU" sz="2400" dirty="0" smtClean="0"/>
              <a:t>Мячик, обручи и палки! </a:t>
            </a:r>
            <a:endParaRPr lang="ru-RU" sz="2400" dirty="0"/>
          </a:p>
        </p:txBody>
      </p:sp>
      <p:pic>
        <p:nvPicPr>
          <p:cNvPr id="20482" name="Picture 2" descr="http://baby-buy.ru/upload/iblock/525/525cd319a7695abeab7bf8c4d5b12d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32"/>
            <a:ext cx="3071810" cy="3071810"/>
          </a:xfrm>
          <a:prstGeom prst="rect">
            <a:avLst/>
          </a:prstGeom>
          <a:noFill/>
        </p:spPr>
      </p:pic>
      <p:pic>
        <p:nvPicPr>
          <p:cNvPr id="20484" name="Picture 4" descr="https://im0-tub-ru.yandex.net/i?id=4b4ad43ca081e59d8c89714075841adc&amp;n=33&amp;h=215&amp;w=2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4752"/>
            <a:ext cx="3143246" cy="3143248"/>
          </a:xfrm>
          <a:prstGeom prst="rect">
            <a:avLst/>
          </a:prstGeom>
          <a:noFill/>
        </p:spPr>
      </p:pic>
      <p:pic>
        <p:nvPicPr>
          <p:cNvPr id="20486" name="Picture 6" descr="https://im0-tub-ru.yandex.net/i?id=0d1e44e7a9de7998f997a45f8970d970&amp;n=33&amp;h=215&amp;w=2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745301"/>
            <a:ext cx="3000396" cy="31126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3086096" cy="319564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Солнце, воздух и вода</a:t>
            </a:r>
          </a:p>
          <a:p>
            <a:r>
              <a:rPr lang="ru-RU" dirty="0" smtClean="0"/>
              <a:t>Наши лучшие друзья.</a:t>
            </a:r>
          </a:p>
          <a:p>
            <a:r>
              <a:rPr lang="ru-RU" dirty="0" smtClean="0"/>
              <a:t> С ними будем мы дружить</a:t>
            </a:r>
          </a:p>
          <a:p>
            <a:r>
              <a:rPr lang="ru-RU" dirty="0" smtClean="0"/>
              <a:t>Чтоб здоровыми нам быть.</a:t>
            </a:r>
          </a:p>
          <a:p>
            <a:endParaRPr lang="ru-RU" dirty="0"/>
          </a:p>
        </p:txBody>
      </p:sp>
      <p:pic>
        <p:nvPicPr>
          <p:cNvPr id="19458" name="Picture 2" descr="https://im0-tub-ru.yandex.net/i?id=95cb4e745d48a67990f95636ca705105&amp;n=33&amp;h=215&amp;w=3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4046" y="2786058"/>
            <a:ext cx="6249954" cy="4071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272086" y="0"/>
            <a:ext cx="3871914" cy="290989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Чтоб ты не был хилым, вялым,</a:t>
            </a:r>
          </a:p>
          <a:p>
            <a:r>
              <a:rPr lang="ru-RU" dirty="0" smtClean="0"/>
              <a:t>Не лежал под одеялом,</a:t>
            </a:r>
          </a:p>
          <a:p>
            <a:r>
              <a:rPr lang="ru-RU" dirty="0" smtClean="0"/>
              <a:t>Не хворал и был в порядке,</a:t>
            </a:r>
          </a:p>
          <a:p>
            <a:r>
              <a:rPr lang="ru-RU" dirty="0" smtClean="0"/>
              <a:t>Делай каждый день зарядку!</a:t>
            </a:r>
          </a:p>
          <a:p>
            <a:endParaRPr lang="ru-RU" dirty="0"/>
          </a:p>
        </p:txBody>
      </p:sp>
      <p:pic>
        <p:nvPicPr>
          <p:cNvPr id="6146" name="Picture 2" descr="http://muscleoriginal.com/wp-content/uploads/2015/12/%D0%94%D0%B5%D1%82%D1%81%D0%BA%D0%B8%D0%B9-%D1%81%D0%B0%D0%B4%D0%B8%D0%BA-%D0%B8-%D0%B7%D0%B0%D1%80%D1%8F%D0%B4%D0%BA%D0%B0-%D0%BF%D0%BE%D0%B4-%D0%BC%D1%83%D0%B7%D1%8B%D0%BA%D1%83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19374"/>
            <a:ext cx="5524500" cy="4238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4929190" cy="2143116"/>
          </a:xfrm>
        </p:spPr>
        <p:txBody>
          <a:bodyPr/>
          <a:lstStyle/>
          <a:p>
            <a:r>
              <a:rPr lang="ru-RU" dirty="0" smtClean="0"/>
              <a:t>Чтоб всегда здоровым быть,</a:t>
            </a:r>
          </a:p>
          <a:p>
            <a:r>
              <a:rPr lang="ru-RU" dirty="0" smtClean="0"/>
              <a:t>Нужно нам в поход ходить.</a:t>
            </a:r>
          </a:p>
          <a:p>
            <a:r>
              <a:rPr lang="ru-RU" dirty="0" smtClean="0"/>
              <a:t>На природе отдыхать.</a:t>
            </a:r>
          </a:p>
          <a:p>
            <a:r>
              <a:rPr lang="ru-RU" dirty="0" smtClean="0"/>
              <a:t>Свежим воздухом  дышать.</a:t>
            </a:r>
            <a:endParaRPr lang="ru-RU" dirty="0"/>
          </a:p>
        </p:txBody>
      </p:sp>
      <p:pic>
        <p:nvPicPr>
          <p:cNvPr id="4098" name="Picture 2" descr="https://im0-tub-ru.yandex.net/i?id=fd9b7c9726a053cb04b38438feddbbd9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1421" y="1857364"/>
            <a:ext cx="7512580" cy="5000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http://image2.turizm.ru/CE/pub/page/183172/650-400_148128536493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4071942"/>
            <a:ext cx="4527345" cy="2786058"/>
          </a:xfrm>
          <a:prstGeom prst="rect">
            <a:avLst/>
          </a:prstGeom>
          <a:noFill/>
        </p:spPr>
      </p:pic>
      <p:pic>
        <p:nvPicPr>
          <p:cNvPr id="5126" name="Picture 6" descr="https://im0-tub-ru.yandex.net/i?id=3e4151f2b92489c85855dcec4f151246&amp;n=33&amp;h=215&amp;w=3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0369" y="642918"/>
            <a:ext cx="3863631" cy="2571768"/>
          </a:xfrm>
          <a:prstGeom prst="rect">
            <a:avLst/>
          </a:prstGeom>
          <a:noFill/>
        </p:spPr>
      </p:pic>
      <p:pic>
        <p:nvPicPr>
          <p:cNvPr id="5122" name="Picture 2" descr="https://im0-tub-ru.yandex.net/i?id=6951c3a0bd6d8142e1ad6bf129bd3cd2&amp;n=33&amp;h=215&amp;w=34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42984"/>
            <a:ext cx="3305175" cy="20478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772400" cy="796908"/>
          </a:xfrm>
        </p:spPr>
        <p:txBody>
          <a:bodyPr>
            <a:prstTxWarp prst="textDeflate">
              <a:avLst/>
            </a:prstTxWarp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Здоровьем дорожить умейте!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571744"/>
            <a:ext cx="2586030" cy="285752"/>
          </a:xfrm>
        </p:spPr>
        <p:txBody>
          <a:bodyPr>
            <a:noAutofit/>
          </a:bodyPr>
          <a:lstStyle/>
          <a:p>
            <a:r>
              <a:rPr lang="ru-RU" sz="2400" dirty="0" smtClean="0"/>
              <a:t>Режим дня</a:t>
            </a:r>
            <a:endParaRPr lang="ru-RU" sz="24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286380" y="2857496"/>
            <a:ext cx="2586030" cy="28575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ru-RU" sz="2400" dirty="0" smtClean="0"/>
              <a:t>Свежий воздух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928794" y="5929330"/>
            <a:ext cx="2586030" cy="28575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ru-RU" sz="2400" dirty="0" smtClean="0"/>
              <a:t>Правильное питание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4" name="Picture 4" descr="https://im0-tub-ru.yandex.net/i?id=a1924eb8c0d4596e91504d7add27c394&amp;n=33&amp;h=215&amp;w=2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1604" y="642918"/>
            <a:ext cx="1000132" cy="1000132"/>
          </a:xfrm>
          <a:prstGeom prst="rect">
            <a:avLst/>
          </a:prstGeom>
          <a:noFill/>
        </p:spPr>
      </p:pic>
      <p:pic>
        <p:nvPicPr>
          <p:cNvPr id="5130" name="Picture 10" descr="https://im0-tub-ru.yandex.net/i?id=8d43fb0fa23873aa9610ba8949f6c6a2&amp;n=33&amp;h=215&amp;w=3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3" y="4195128"/>
            <a:ext cx="4000497" cy="2662871"/>
          </a:xfrm>
          <a:prstGeom prst="rect">
            <a:avLst/>
          </a:prstGeom>
          <a:noFill/>
        </p:spPr>
      </p:pic>
      <p:sp>
        <p:nvSpPr>
          <p:cNvPr id="11" name="Содержимое 2"/>
          <p:cNvSpPr txBox="1">
            <a:spLocks/>
          </p:cNvSpPr>
          <p:nvPr/>
        </p:nvSpPr>
        <p:spPr>
          <a:xfrm>
            <a:off x="5214942" y="5715016"/>
            <a:ext cx="2586030" cy="28575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lang="ru-RU" sz="2400" dirty="0" smtClean="0"/>
              <a:t> Занятия  спортом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32" name="Picture 12" descr="https://yellmed.ru/media/yellmed_news/a4df623baa9aaad12940f6c41a2e94a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908720"/>
            <a:ext cx="8096250" cy="5429251"/>
          </a:xfrm>
          <a:prstGeom prst="rect">
            <a:avLst/>
          </a:prstGeom>
          <a:noFill/>
        </p:spPr>
      </p:pic>
      <p:sp>
        <p:nvSpPr>
          <p:cNvPr id="13" name="Содержимое 2"/>
          <p:cNvSpPr txBox="1">
            <a:spLocks/>
          </p:cNvSpPr>
          <p:nvPr/>
        </p:nvSpPr>
        <p:spPr>
          <a:xfrm>
            <a:off x="6000760" y="5000636"/>
            <a:ext cx="2586030" cy="28575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lang="ru-RU" sz="2400" dirty="0" smtClean="0"/>
              <a:t>   </a:t>
            </a:r>
            <a:r>
              <a:rPr lang="ru-RU" sz="2400" dirty="0" smtClean="0"/>
              <a:t>Хорошее </a:t>
            </a:r>
            <a:r>
              <a:rPr lang="ru-RU" sz="2400" dirty="0" smtClean="0"/>
              <a:t>настроение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4041648" y="2971800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Здоровье- </a:t>
            </a:r>
            <a:r>
              <a:rPr lang="ru-RU" i="1" dirty="0" smtClean="0"/>
              <a:t>бесценное богатство каждого человека в отдельности, и всего общества в целом. При встречи с близкими мы желаем им здоровья, потому что это- главное условие полноценной и счастливой жизни. И поэтому я слежу за своим здоровьем. 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iwork.ru/wp-content/uploads/2011/04/news9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857496"/>
            <a:ext cx="312896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внимание!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62</TotalTime>
  <Words>193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Я здоровьем  дорожу и со спортом я дружу</vt:lpstr>
      <vt:lpstr>Слайд 2</vt:lpstr>
      <vt:lpstr>Мы дружим со спортом.</vt:lpstr>
      <vt:lpstr>Слайд 4</vt:lpstr>
      <vt:lpstr>Слайд 5</vt:lpstr>
      <vt:lpstr>Слайд 6</vt:lpstr>
      <vt:lpstr>Здоровьем дорожить умейте!</vt:lpstr>
      <vt:lpstr>Вывод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здоровьем  дорожу и со спортом я дружу.</dc:title>
  <dc:creator>user</dc:creator>
  <cp:lastModifiedBy>1</cp:lastModifiedBy>
  <cp:revision>8</cp:revision>
  <dcterms:created xsi:type="dcterms:W3CDTF">2017-05-10T11:11:09Z</dcterms:created>
  <dcterms:modified xsi:type="dcterms:W3CDTF">2017-05-11T07:51:36Z</dcterms:modified>
</cp:coreProperties>
</file>