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67" autoAdjust="0"/>
    <p:restoredTop sz="94660"/>
  </p:normalViewPr>
  <p:slideViewPr>
    <p:cSldViewPr>
      <p:cViewPr varScale="1">
        <p:scale>
          <a:sx n="86" d="100"/>
          <a:sy n="86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357430"/>
            <a:ext cx="7786742" cy="3016210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 70-летию Победы</a:t>
            </a:r>
          </a:p>
          <a:p>
            <a:pPr algn="ctr"/>
            <a:r>
              <a:rPr lang="ru-RU" sz="66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Женщина на войне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 выпускнице школы, партизанке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Варваре Николашиной</a:t>
            </a:r>
          </a:p>
          <a:p>
            <a:pPr algn="ctr"/>
            <a:endParaRPr lang="ru-RU" sz="2800" b="1" i="1" dirty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6126146"/>
            <a:ext cx="3030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353616"/>
                </a:solidFill>
              </a:rPr>
              <a:t>Мундыбаш, 2015</a:t>
            </a:r>
            <a:endParaRPr lang="ru-RU" sz="1200" dirty="0">
              <a:solidFill>
                <a:srgbClr val="35361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0694" y="5143512"/>
            <a:ext cx="3286148" cy="707886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Е.В.Щеголихина, библиотекарь</a:t>
            </a:r>
            <a:endParaRPr lang="ru-RU" sz="1600" dirty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500562" y="1500174"/>
            <a:ext cx="43577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МБОУ «Средняя общеобразовательная школа №</a:t>
            </a:r>
            <a:r>
              <a:rPr lang="ru-RU" sz="1400" dirty="0" smtClean="0"/>
              <a:t>15»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546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Пионервожатые в лагере. Тельбес.</a:t>
            </a:r>
            <a:r>
              <a:rPr lang="ru-RU" sz="3600" smtClean="0"/>
              <a:t> </a:t>
            </a:r>
            <a:r>
              <a:rPr lang="ru-RU" sz="2800" smtClean="0"/>
              <a:t>1938 г.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2976" y="714356"/>
            <a:ext cx="6843710" cy="5091257"/>
          </a:xfrm>
          <a:noFill/>
        </p:spPr>
      </p:pic>
      <p:sp>
        <p:nvSpPr>
          <p:cNvPr id="11268" name="Line 5"/>
          <p:cNvSpPr>
            <a:spLocks noChangeShapeType="1"/>
          </p:cNvSpPr>
          <p:nvPr/>
        </p:nvSpPr>
        <p:spPr bwMode="auto">
          <a:xfrm flipH="1">
            <a:off x="4714876" y="2285992"/>
            <a:ext cx="355603" cy="636597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30000"/>
          </a:blip>
          <a:srcRect/>
          <a:stretch>
            <a:fillRect/>
          </a:stretch>
        </p:blipFill>
        <p:spPr>
          <a:xfrm>
            <a:off x="2643174" y="285728"/>
            <a:ext cx="4246496" cy="6215106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333375"/>
            <a:ext cx="3611563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0"/>
            <a:ext cx="4175125" cy="68580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0"/>
            <a:ext cx="4281488" cy="685800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41588" y="0"/>
            <a:ext cx="4173537" cy="6858000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0"/>
            <a:ext cx="4276725" cy="685800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S63049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6877071" cy="539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0"/>
            <a:ext cx="4276725" cy="6858000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8000"/>
          </a:blip>
          <a:srcRect/>
          <a:stretch>
            <a:fillRect/>
          </a:stretch>
        </p:blipFill>
        <p:spPr>
          <a:xfrm>
            <a:off x="2143108" y="0"/>
            <a:ext cx="4758156" cy="685800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28775"/>
            <a:ext cx="4608513" cy="252095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ru-RU" sz="5400" b="1" dirty="0" smtClean="0"/>
              <a:t>Женщина </a:t>
            </a:r>
            <a:br>
              <a:rPr lang="ru-RU" sz="5400" b="1" dirty="0" smtClean="0"/>
            </a:br>
            <a:r>
              <a:rPr lang="ru-RU" sz="5400" b="1" dirty="0" smtClean="0"/>
              <a:t>на войне</a:t>
            </a:r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1" y="333375"/>
            <a:ext cx="3675310" cy="5881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715000"/>
            <a:ext cx="8229600" cy="785834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Пенсионное удостоверение В.И.Николашиной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7245374" cy="488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3933825"/>
            <a:ext cx="4032250" cy="1800225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Николашина</a:t>
            </a:r>
            <a:br>
              <a:rPr lang="ru-RU" sz="4000" dirty="0" smtClean="0"/>
            </a:br>
            <a:r>
              <a:rPr lang="ru-RU" sz="3200" dirty="0" smtClean="0"/>
              <a:t>Варвара Ивановна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2400" dirty="0" smtClean="0"/>
              <a:t>(1919-1980)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981075"/>
            <a:ext cx="20701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lum bright="8000"/>
          </a:blip>
          <a:srcRect/>
          <a:stretch>
            <a:fillRect/>
          </a:stretch>
        </p:blipFill>
        <p:spPr bwMode="auto">
          <a:xfrm>
            <a:off x="1193964" y="1000108"/>
            <a:ext cx="39158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0" y="2714620"/>
            <a:ext cx="4032250" cy="1800225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Николашина</a:t>
            </a:r>
            <a:br>
              <a:rPr lang="ru-RU" sz="4000" dirty="0" smtClean="0"/>
            </a:br>
            <a:r>
              <a:rPr lang="ru-RU" sz="3200" dirty="0" smtClean="0"/>
              <a:t>Варвара Ивановна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2400" dirty="0" smtClean="0"/>
              <a:t>(1919-1980)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2">
            <a:lum bright="8000"/>
          </a:blip>
          <a:srcRect/>
          <a:stretch>
            <a:fillRect/>
          </a:stretch>
        </p:blipFill>
        <p:spPr bwMode="auto">
          <a:xfrm>
            <a:off x="1193964" y="1000108"/>
            <a:ext cx="39158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36326">
            <a:off x="5393921" y="2053183"/>
            <a:ext cx="2633098" cy="409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43" y="142852"/>
            <a:ext cx="5732687" cy="3857652"/>
          </a:xfrm>
          <a:noFill/>
        </p:spPr>
      </p:pic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357563"/>
            <a:ext cx="511175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рхив материалов - Красная шап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844167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>
            <a:lum bright="8000"/>
          </a:blip>
          <a:srcRect/>
          <a:stretch>
            <a:fillRect/>
          </a:stretch>
        </p:blipFill>
        <p:spPr bwMode="auto">
          <a:xfrm>
            <a:off x="1643042" y="642918"/>
            <a:ext cx="4163033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643570" y="1142984"/>
            <a:ext cx="3357586" cy="43735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3600" b="1" dirty="0" smtClean="0"/>
              <a:t>Варвара Ивановна Николашина</a:t>
            </a:r>
            <a:br>
              <a:rPr lang="ru-RU" sz="3600" b="1" dirty="0" smtClean="0"/>
            </a:br>
            <a:r>
              <a:rPr lang="ru-RU" sz="3200" b="1" dirty="0" smtClean="0"/>
              <a:t>(1919-1980)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S6301846.JPG"/>
          <p:cNvPicPr>
            <a:picLocks noGrp="1"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2976" y="785794"/>
            <a:ext cx="7391424" cy="5543952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500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dirty="0" smtClean="0"/>
              <a:t>Варвара Николашина</a:t>
            </a:r>
            <a:br>
              <a:rPr lang="ru-RU" sz="3600" dirty="0" smtClean="0"/>
            </a:br>
            <a:r>
              <a:rPr lang="ru-RU" sz="3200" dirty="0" smtClean="0"/>
              <a:t>(1919-1980)</a:t>
            </a:r>
          </a:p>
        </p:txBody>
      </p:sp>
      <p:pic>
        <p:nvPicPr>
          <p:cNvPr id="614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30000"/>
          </a:blip>
          <a:srcRect/>
          <a:stretch>
            <a:fillRect/>
          </a:stretch>
        </p:blipFill>
        <p:spPr>
          <a:xfrm>
            <a:off x="2786050" y="209026"/>
            <a:ext cx="3665837" cy="5363113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986338"/>
            <a:ext cx="8229600" cy="1871662"/>
          </a:xfrm>
        </p:spPr>
        <p:txBody>
          <a:bodyPr/>
          <a:lstStyle/>
          <a:p>
            <a:pPr eaLnBrk="1" hangingPunct="1"/>
            <a:r>
              <a:rPr lang="ru-RU" sz="3200" smtClean="0"/>
              <a:t>Варвара Николашина в 7 классе железнодорожной школы станции Рубцовск. 1935 г.</a:t>
            </a:r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8000"/>
          </a:blip>
          <a:srcRect/>
          <a:stretch>
            <a:fillRect/>
          </a:stretch>
        </p:blipFill>
        <p:spPr>
          <a:xfrm>
            <a:off x="1500166" y="428604"/>
            <a:ext cx="6697662" cy="4702175"/>
          </a:xfrm>
          <a:noFill/>
        </p:spPr>
      </p:pic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1785918" y="571480"/>
            <a:ext cx="839809" cy="334984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51500" y="1412875"/>
            <a:ext cx="3276600" cy="4030663"/>
          </a:xfrm>
        </p:spPr>
        <p:txBody>
          <a:bodyPr/>
          <a:lstStyle/>
          <a:p>
            <a:pPr eaLnBrk="1" hangingPunct="1"/>
            <a:r>
              <a:rPr lang="ru-RU" sz="3600" smtClean="0"/>
              <a:t>Запись в книге выдачи аттестатов</a:t>
            </a:r>
            <a:r>
              <a:rPr lang="ru-RU" smtClean="0"/>
              <a:t> </a:t>
            </a:r>
          </a:p>
        </p:txBody>
      </p:sp>
      <p:pic>
        <p:nvPicPr>
          <p:cNvPr id="819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339" y="0"/>
            <a:ext cx="5473355" cy="6769223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142852"/>
            <a:ext cx="5357850" cy="6525489"/>
          </a:xfrm>
          <a:noFill/>
        </p:spPr>
      </p:pic>
      <p:sp>
        <p:nvSpPr>
          <p:cNvPr id="9219" name="Line 6"/>
          <p:cNvSpPr>
            <a:spLocks noChangeShapeType="1"/>
          </p:cNvSpPr>
          <p:nvPr/>
        </p:nvSpPr>
        <p:spPr bwMode="auto">
          <a:xfrm>
            <a:off x="2124075" y="1773238"/>
            <a:ext cx="467995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516563"/>
            <a:ext cx="9144000" cy="1143000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Варвара Николашина с пионерами. </a:t>
            </a:r>
            <a:r>
              <a:rPr lang="ru-RU" sz="2400" dirty="0" err="1" smtClean="0"/>
              <a:t>Тельбес</a:t>
            </a:r>
            <a:r>
              <a:rPr lang="ru-RU" sz="2400" dirty="0" smtClean="0"/>
              <a:t>, 1938 г.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20000"/>
          </a:blip>
          <a:srcRect/>
          <a:stretch>
            <a:fillRect/>
          </a:stretch>
        </p:blipFill>
        <p:spPr>
          <a:xfrm>
            <a:off x="1428728" y="714356"/>
            <a:ext cx="6192838" cy="4965700"/>
          </a:xfrm>
          <a:noFill/>
        </p:spPr>
      </p:pic>
      <p:sp>
        <p:nvSpPr>
          <p:cNvPr id="10244" name="Line 5"/>
          <p:cNvSpPr>
            <a:spLocks noChangeShapeType="1"/>
          </p:cNvSpPr>
          <p:nvPr/>
        </p:nvSpPr>
        <p:spPr bwMode="auto">
          <a:xfrm flipH="1">
            <a:off x="4357686" y="1142984"/>
            <a:ext cx="144463" cy="503238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75</Words>
  <Application>Microsoft Office PowerPoint</Application>
  <PresentationFormat>Экран (4:3)</PresentationFormat>
  <Paragraphs>18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Женщина  на войне</vt:lpstr>
      <vt:lpstr>Варвара Ивановна Николашина (1919-1980)</vt:lpstr>
      <vt:lpstr>Слайд 4</vt:lpstr>
      <vt:lpstr>Варвара Николашина (1919-1980)</vt:lpstr>
      <vt:lpstr>Варвара Николашина в 7 классе железнодорожной школы станции Рубцовск. 1935 г.</vt:lpstr>
      <vt:lpstr>Запись в книге выдачи аттестатов </vt:lpstr>
      <vt:lpstr>Слайд 8</vt:lpstr>
      <vt:lpstr>Варвара Николашина с пионерами. Тельбес, 1938 г.</vt:lpstr>
      <vt:lpstr>Пионервожатые в лагере. Тельбес. 1938 г.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Пенсионное удостоверение В.И.Николашиной</vt:lpstr>
      <vt:lpstr>Николашина Варвара Ивановна   (1919-1980)</vt:lpstr>
      <vt:lpstr>Николашина Варвара Ивановна   (1919-1980)</vt:lpstr>
      <vt:lpstr>Слайд 23</vt:lpstr>
      <vt:lpstr>Слайд 24</vt:lpstr>
      <vt:lpstr>Слайд 25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KL</cp:lastModifiedBy>
  <cp:revision>4</cp:revision>
  <dcterms:created xsi:type="dcterms:W3CDTF">2015-02-17T08:35:42Z</dcterms:created>
  <dcterms:modified xsi:type="dcterms:W3CDTF">2015-04-19T13:20:22Z</dcterms:modified>
</cp:coreProperties>
</file>