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8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2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47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420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27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52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39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642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2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4057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579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DEAD246-BF9E-47B8-B61E-CB433B64607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5B2CF25-F170-46A5-987B-331FF1F45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4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752" y="797159"/>
            <a:ext cx="109849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Победит тот, кто не дрогнет.</a:t>
            </a:r>
          </a:p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 героя зовет на подвиг.</a:t>
            </a:r>
          </a:p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Кто храбр да стоек, тот десятерых стоит.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42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752" y="797159"/>
            <a:ext cx="109849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Победит тот, кто не дрогнет.</a:t>
            </a:r>
          </a:p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 героя зовет на подвиг.</a:t>
            </a:r>
          </a:p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Кто храбр да стоек, тот десятерых стоит.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9868" y="4230624"/>
            <a:ext cx="20766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ГЕРОИ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5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6013" y="513326"/>
            <a:ext cx="3774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Леонид Пантелеев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18764" y="5780270"/>
            <a:ext cx="8558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Алексей Иванович Еремеев (1908 – 1987гг.)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Eremeev pantele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867" y="1254634"/>
            <a:ext cx="3303041" cy="436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57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0289" y="574286"/>
            <a:ext cx="3563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«Честное слово»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" y="474535"/>
            <a:ext cx="3294648" cy="46948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106" y="668274"/>
            <a:ext cx="3572329" cy="4501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828" y="1772412"/>
            <a:ext cx="2976372" cy="46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528" y="1058085"/>
            <a:ext cx="396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СТОРОЖКА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БЕЗУТЕШНО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ЧАСОВОЙ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КАРАУЛ – 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ПРОТИСКИВАТЬСЯ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КРАСНОАРМЕЕЦ – 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МАРШАЛ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МАЙОР –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СЕРЖАНТ –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0139" y="1043274"/>
            <a:ext cx="4407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помещение для сторожа.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1787" y="1494378"/>
            <a:ext cx="3775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находя утешения.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1643" y="1896714"/>
            <a:ext cx="7937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военнослужащий, стоящий на посту, на часах.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8347" y="2287066"/>
            <a:ext cx="90937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воинское подразделение, несущее охрану кого-либо 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чего-либо.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25980" y="3180213"/>
            <a:ext cx="3705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кое - как пробраться.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9239" y="3631525"/>
            <a:ext cx="3868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боец Красной Армии.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42744" y="4058141"/>
            <a:ext cx="5683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самое высокое воинское звание.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13900" y="4470154"/>
            <a:ext cx="3574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офицерское звание.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01643" y="4898373"/>
            <a:ext cx="9270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звание младшего начальствующего состава в Армии.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6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872" y="2174855"/>
            <a:ext cx="11070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Благородный, пугливый, верный, мужественный, озорной, ответственный, насмешливый, преданный, робкий, упорный.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4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5632" y="1180975"/>
            <a:ext cx="104241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 сегодняшнем уроке я узнал…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 этом уроке я похвалил бы себя за …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урока мне захотелось…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Сегодня я сумел… 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 произведением какого писателя знакомились на уроке?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8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21</TotalTime>
  <Words>179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Garamond</vt:lpstr>
      <vt:lpstr>Savon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Гиматов</dc:creator>
  <cp:lastModifiedBy>Виктор Гиматов</cp:lastModifiedBy>
  <cp:revision>3</cp:revision>
  <dcterms:created xsi:type="dcterms:W3CDTF">2017-02-20T04:49:05Z</dcterms:created>
  <dcterms:modified xsi:type="dcterms:W3CDTF">2017-02-20T05:10:55Z</dcterms:modified>
</cp:coreProperties>
</file>