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64" r:id="rId11"/>
    <p:sldId id="265" r:id="rId12"/>
    <p:sldId id="266" r:id="rId13"/>
    <p:sldId id="274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9 мая\картинки\nastol.com.ua-105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27"/>
            <a:ext cx="9144000" cy="68603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4500570"/>
            <a:ext cx="864399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99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Детям о Великой Отечественной войне </a:t>
            </a:r>
            <a:br>
              <a:rPr lang="ru-RU" sz="4400" b="1" dirty="0" smtClean="0">
                <a:solidFill>
                  <a:srgbClr val="99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400" b="1" dirty="0" smtClean="0">
                <a:solidFill>
                  <a:srgbClr val="99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1941-1945 гг. </a:t>
            </a:r>
            <a:endParaRPr lang="ru-RU" sz="44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214290"/>
            <a:ext cx="7143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войска пришли в Берлин – столицу  Германии, водрузили  наш флаг на Рейхстаг. Это было 9 мая 1945 года. Это была Победа.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000108"/>
            <a:ext cx="4357718" cy="48851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21429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солдаты  ушли домой, мы не захватили их земли, хотя они тоже очень красивые, мы никому не угрожаем, мы только бережем свою Родину.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000108"/>
            <a:ext cx="4143404" cy="4703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42852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Победа далась нам не просто, а  с большими потерями. В каждую семью не вернулся муж, брат, отец.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857232"/>
            <a:ext cx="4286280" cy="4979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pic>
        <p:nvPicPr>
          <p:cNvPr id="3" name="Picture 5" descr="слайд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450"/>
            <a:ext cx="9144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42852"/>
            <a:ext cx="7786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и плачут вспоминая тех, кто не дожил до Победы. А мы Празднуя Победу должны помнить о том, что она была, что мы умеем защищаться.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785794"/>
            <a:ext cx="4321175" cy="50197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214290"/>
            <a:ext cx="8001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выгнали врага, мы теряли дорогих людей, мы защищались и в память о них, мы зажгли вечный огонь.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857232"/>
            <a:ext cx="4736685" cy="5024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0"/>
            <a:ext cx="9139238" cy="7113588"/>
            <a:chOff x="0" y="0"/>
            <a:chExt cx="5757" cy="4481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757" cy="44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0" y="0"/>
              <a:ext cx="5757" cy="44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643050"/>
            <a:ext cx="5634103" cy="421481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79388"/>
            <a:ext cx="8431238" cy="13497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5" descr="22J_009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1214422"/>
            <a:ext cx="275017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142852"/>
            <a:ext cx="7715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76 лет назад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началась война. Ранним  воскресным утром, когда все люди еще спали на нашу страну напали немецкие солдаты. Их самолеты сбрасывали на наши города бомбы ,  они шли по нашим улицам.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142984"/>
            <a:ext cx="3929090" cy="46624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142852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них было заготовлено много танков и пушек. Несмотря на стойкое  сопротивление наши войска не смогли сдержать наступление и тогда все встали на защиту нашей  Родины</a:t>
            </a:r>
            <a:r>
              <a:rPr lang="ru-RU" b="1" dirty="0" smtClean="0">
                <a:solidFill>
                  <a:srgbClr val="FFFFFF"/>
                </a:solidFill>
              </a:rPr>
              <a:t>.</a:t>
            </a:r>
            <a:endParaRPr lang="ru-RU" b="1" dirty="0">
              <a:solidFill>
                <a:srgbClr val="FFFFFF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071546"/>
            <a:ext cx="4357718" cy="48747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14290"/>
            <a:ext cx="7429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армию ушли и мужчины, и женщины, все, кто мог сражаться.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500174"/>
            <a:ext cx="4634205" cy="43100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571480"/>
            <a:ext cx="2071702" cy="3404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pic>
        <p:nvPicPr>
          <p:cNvPr id="3" name="Picture 8" descr="185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500042"/>
            <a:ext cx="4143404" cy="5306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85786" y="142852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в России семьи, которую бы война обошла стороной.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16" y="0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остались те, кто работал на  фабриках, заводах, делал гранаты, снаряды, патроны.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857232"/>
            <a:ext cx="4325564" cy="50006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28603"/>
            <a:ext cx="3643338" cy="279925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14285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работали наравне со всеми. А еще они ходили по деревням, разведывали, сколько у немцев пушек, танков и докладывали  об этом нашим военным.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928670"/>
            <a:ext cx="4502402" cy="4916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9 мая\картинки\0_8860b_e91e846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42852"/>
            <a:ext cx="7858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 года сражались наши войска и победили врагов. Победа – это когда враг сдается, чувствует свое бессилие, он уже ничего не может сделать.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071546"/>
            <a:ext cx="4249344" cy="48577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0" y="0"/>
            <a:ext cx="9786938" cy="7024688"/>
            <a:chOff x="-204" y="-108"/>
            <a:chExt cx="6165" cy="4425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" y="387"/>
              <a:ext cx="2257" cy="16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-204" y="-108"/>
              <a:ext cx="6165" cy="44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296</Words>
  <Application>Microsoft Office PowerPoint</Application>
  <PresentationFormat>Экран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Domashny</dc:creator>
  <cp:lastModifiedBy>USER</cp:lastModifiedBy>
  <cp:revision>9</cp:revision>
  <dcterms:created xsi:type="dcterms:W3CDTF">2017-04-26T04:46:38Z</dcterms:created>
  <dcterms:modified xsi:type="dcterms:W3CDTF">2017-05-03T10:10:46Z</dcterms:modified>
</cp:coreProperties>
</file>