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6" r:id="rId2"/>
    <p:sldId id="277" r:id="rId3"/>
    <p:sldId id="298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6" r:id="rId12"/>
    <p:sldId id="288" r:id="rId13"/>
    <p:sldId id="292" r:id="rId14"/>
    <p:sldId id="293" r:id="rId15"/>
    <p:sldId id="289" r:id="rId16"/>
    <p:sldId id="294" r:id="rId17"/>
    <p:sldId id="295" r:id="rId18"/>
    <p:sldId id="258" r:id="rId19"/>
    <p:sldId id="260" r:id="rId20"/>
    <p:sldId id="274" r:id="rId21"/>
    <p:sldId id="257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15" r:id="rId38"/>
    <p:sldId id="316" r:id="rId39"/>
    <p:sldId id="317" r:id="rId40"/>
    <p:sldId id="318" r:id="rId41"/>
    <p:sldId id="319" r:id="rId42"/>
    <p:sldId id="321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389" autoAdjust="0"/>
    <p:restoredTop sz="94660"/>
  </p:normalViewPr>
  <p:slideViewPr>
    <p:cSldViewPr>
      <p:cViewPr varScale="1">
        <p:scale>
          <a:sx n="73" d="100"/>
          <a:sy n="73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6726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4188" y="4243388"/>
            <a:ext cx="23066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672623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6834188" y="2590800"/>
            <a:ext cx="230822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2138" y="2749550"/>
            <a:ext cx="877887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287B2-2A19-40E3-9438-1A992C22D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5929313"/>
            <a:ext cx="12017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7939088" y="4567238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38" y="4711700"/>
            <a:ext cx="865187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614FF-4969-4D05-8C0B-EC5A14B55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5929313"/>
            <a:ext cx="12017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7939088" y="4567238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38" y="4711700"/>
            <a:ext cx="865187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B312D-B2BD-48E3-BAA2-F5E4190C9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5929313"/>
            <a:ext cx="12017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/>
          <p:nvPr/>
        </p:nvSpPr>
        <p:spPr>
          <a:xfrm>
            <a:off x="0" y="4567238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4"/>
          <p:cNvSpPr/>
          <p:nvPr/>
        </p:nvSpPr>
        <p:spPr>
          <a:xfrm>
            <a:off x="7939088" y="4567238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438150" y="747713"/>
            <a:ext cx="4572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7200" dirty="0"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46938" y="3033713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72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8047038" y="4710113"/>
            <a:ext cx="865187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25938-5052-4649-BA5E-379E59429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5929313"/>
            <a:ext cx="12017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/>
          <p:nvPr/>
        </p:nvSpPr>
        <p:spPr>
          <a:xfrm>
            <a:off x="0" y="4567238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1"/>
          <p:cNvSpPr/>
          <p:nvPr/>
        </p:nvSpPr>
        <p:spPr>
          <a:xfrm>
            <a:off x="7939088" y="4567238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38" y="4710113"/>
            <a:ext cx="865187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EF938-B829-4FD4-88E6-D092359A0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B619B-CBF1-433F-A2F8-3ADA93445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6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7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22CD-5477-454F-8601-22C50B0EA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2E894-9D15-4718-9D53-2F92017AB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 rot="5400000">
            <a:off x="5449094" y="2040731"/>
            <a:ext cx="5106988" cy="10255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 rot="5400000">
            <a:off x="7200900" y="5543550"/>
            <a:ext cx="1603375" cy="1025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9588" y="5935663"/>
            <a:ext cx="45958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2375" y="5399088"/>
            <a:ext cx="866775" cy="1090612"/>
          </a:xfrm>
        </p:spPr>
        <p:txBody>
          <a:bodyPr anchor="t"/>
          <a:lstStyle>
            <a:lvl1pPr algn="ctr">
              <a:defRPr smtClean="0"/>
            </a:lvl1pPr>
          </a:lstStyle>
          <a:p>
            <a:pPr>
              <a:defRPr/>
            </a:pPr>
            <a:fld id="{304261B2-9E2D-4CE0-A37C-693E304A0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7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CA17-9283-4722-B2D5-A92D5E9E1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86225"/>
            <a:ext cx="78279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4087813"/>
            <a:ext cx="12017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725738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7939088" y="2725738"/>
            <a:ext cx="1201737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4232172"/>
            <a:ext cx="7210395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38" y="2870200"/>
            <a:ext cx="865187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CA0D2-5032-415D-B788-246B217F2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76FF-FB5C-42D7-A0D5-0D45BD86A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1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12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731CF-86D3-40F7-83B9-D1FA5B722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8891-5AD4-4848-8FDD-4F5F6B618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D-ShadowShort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2AF0-8223-4DA5-A3B6-F99683CF3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E248C-3D87-45C5-A33D-226967125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78279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9088" y="1971675"/>
            <a:ext cx="12017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782796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7939088" y="609600"/>
            <a:ext cx="120332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A0D87-1136-48E2-BCFD-1D514B07F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ashOverlay-FullResolv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9588" y="752475"/>
            <a:ext cx="7210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9588" y="2336800"/>
            <a:ext cx="7210425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2613" y="59356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9588" y="5935663"/>
            <a:ext cx="5153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38" y="752475"/>
            <a:ext cx="865187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8F6454-9BEC-48CA-9589-99046E21D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&#1076;&#1077;&#1090;&#1103;&#1084;%20&#1074;&#1086;&#1081;&#1085;&#1099;%20&#1087;&#1086;&#1089;&#1074;&#1103;&#1097;&#1072;&#1077;&#1090;&#1089;&#1103;\&#1051;&#1077;&#1085;&#1080;&#1085;&#1075;&#1088;%20&#1084;&#1072;&#1083;&#1100;&#1095;&#1080;&#1096;&#1082;&#1080;%20&#1052;&#1079;&#1080;&#1091;&#1088;&#1080;.mp3" TargetMode="Externa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E%D0%B2%D0%B5%D1%82%D1%81%D0%BA%D0%B8%D0%B5_%D0%BF%D0%B0%D1%80%D1%82%D0%B8%D0%B7%D0%B0%D0%BD%D1%8B_%D0%B2_%D0%92%D0%B5%D0%BB%D0%B8%D0%BA%D0%BE%D0%B9_%D0%9E%D1%82%D0%B5%D1%87%D0%B5%D1%81%D1%82%D0%B2%D0%B5%D0%BD%D0%BD%D0%BE%D0%B9_%D0%B2%D0%BE%D0%B9%D0%BD%D0%B5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9E%D1%80%D0%B4%D0%B5%D0%BD_%D0%9A%D1%80%D0%B0%D1%81%D0%BD%D0%BE%D0%B3%D0%BE_%D0%97%D0%BD%D0%B0%D0%BC%D0%B5%D0%BD%D0%B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ekovetc.ru/v_artek_old_1934_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artekovetc.ru/zdev8otr1941.jpg" TargetMode="Externa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6;&#1077;&#1090;&#1103;&#1084;%20&#1074;&#1086;&#1081;&#1085;&#1099;%20&#1087;&#1086;&#1089;&#1074;&#1103;&#1097;&#1072;&#1077;&#1090;&#1089;&#1103;\003%20Lev%20Leshhenko%20-%20Den%20Pobedy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\&#1056;&#1072;&#1073;&#1086;&#1095;&#1080;&#1081;%20&#1089;&#1090;&#1086;&#1083;\&#1055;&#1086;&#1073;&#1077;&#1076;&#1072;\&#1055;&#1086;&#1073;&#1077;&#1076;&#1072;_0001.wmv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90;&#1103;&#1084;%20&#1074;&#1086;&#1081;&#1085;&#1099;%20&#1087;&#1086;&#1089;&#1074;&#1103;&#1097;&#1072;&#1077;&#1090;&#1089;&#1103;\001%20Kr.%20App%20Sa%20Im.%20A.%20Aleksandrova%20-%20Svjashhennaja%20Vojna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90;&#1103;&#1084;%20&#1074;&#1086;&#1081;&#1085;&#1099;%20&#1087;&#1086;&#1089;&#1074;&#1103;&#1097;&#1072;&#1077;&#1090;&#1089;&#1103;\AudioPoisk.com_&#1042;&#1040;_&#1052;&#1086;&#1094;&#1072;&#1088;&#1090;-&#1056;&#1077;&#1082;&#1074;&#1080;&#1077;&#1084;_&#1088;&#1077;-&#1084;&#1080;&#1085;&#1086;&#1088;_K_626.mp3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ДЕТЯМ ВОЙНЫ </a:t>
            </a:r>
            <a:r>
              <a:rPr lang="ru-RU" smtClean="0"/>
              <a:t>ПОСВЯЩАЕТСЯ</a:t>
            </a:r>
          </a:p>
        </p:txBody>
      </p:sp>
      <p:sp>
        <p:nvSpPr>
          <p:cNvPr id="19459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4648200" y="2332038"/>
            <a:ext cx="44958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smtClean="0"/>
              <a:t>Не щадя себя в огне войны,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Не жалея сил во имя Родины,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Дети героической страны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Были настоящими героями!  </a:t>
            </a:r>
          </a:p>
          <a:p>
            <a:pPr>
              <a:buFont typeface="Wingdings" pitchFamily="2" charset="2"/>
              <a:buNone/>
            </a:pPr>
            <a:endParaRPr lang="ru-RU" sz="2000" smtClean="0"/>
          </a:p>
          <a:p>
            <a:pPr>
              <a:buFont typeface="Wingdings" pitchFamily="2" charset="2"/>
              <a:buNone/>
            </a:pPr>
            <a:r>
              <a:rPr lang="ru-RU" sz="2000" smtClean="0"/>
              <a:t>                             Р.Рождественский. </a:t>
            </a:r>
          </a:p>
        </p:txBody>
      </p:sp>
      <p:pic>
        <p:nvPicPr>
          <p:cNvPr id="19460" name="Picture 7" descr="Сын полка Апрель 1942 г. Место съемки: 1-й Белорусский фронт Автор съемки: Капустянский Г. РГАКФД 0-3164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24038"/>
            <a:ext cx="3748088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mtClean="0"/>
              <a:t>Валя Котик</a:t>
            </a:r>
          </a:p>
        </p:txBody>
      </p:sp>
      <p:pic>
        <p:nvPicPr>
          <p:cNvPr id="28675" name="Picture 3" descr="ValaKoty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341438"/>
            <a:ext cx="3168650" cy="4464050"/>
          </a:xfrm>
          <a:noFill/>
        </p:spPr>
      </p:pic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348038" y="1628775"/>
            <a:ext cx="5795962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mtClean="0"/>
              <a:t> Мы вспоминаем о боях недавних,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В них совершен был подвиг не один.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Вошел в семью героев наших славных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Отважный мальчик – Котик Валентин.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                                Михаил Светлов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85750" y="928688"/>
            <a:ext cx="8229600" cy="777875"/>
          </a:xfrm>
        </p:spPr>
        <p:txBody>
          <a:bodyPr/>
          <a:lstStyle/>
          <a:p>
            <a:pPr algn="r"/>
            <a:r>
              <a:rPr lang="ru-RU" smtClean="0"/>
              <a:t>МАРАТ КАЗЕЙ</a:t>
            </a:r>
          </a:p>
        </p:txBody>
      </p:sp>
      <p:pic>
        <p:nvPicPr>
          <p:cNvPr id="29699" name="Picture 3" descr="фото КАЗЕЙ Мара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4140200" cy="5545137"/>
          </a:xfrm>
          <a:noFill/>
        </p:spPr>
      </p:pic>
      <p:sp>
        <p:nvSpPr>
          <p:cNvPr id="297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46563" y="2073275"/>
            <a:ext cx="4897437" cy="4784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  Партизан-разведчик, немало полезных сведе-ний добыл он. В очеред-ной разведке он попал в окружение фашистов, дождался, пока кольцо сомкнётся, и взорвал себя вместе с врагами.</a:t>
            </a:r>
            <a:r>
              <a:rPr lang="ru-RU" b="1" smtClean="0"/>
              <a:t> 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mtClean="0"/>
              <a:t>Лёня Голиков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143375" y="1928813"/>
            <a:ext cx="5000625" cy="46688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</a:t>
            </a:r>
            <a:r>
              <a:rPr lang="ru-RU" sz="3600" smtClean="0">
                <a:latin typeface="Times New Roman" pitchFamily="18" charset="0"/>
              </a:rPr>
              <a:t>Он был, как и мы, школьником. Жил в деревне, в Новгород-ской области. В 1941 году стал партизаном, ходил в разведку, вместе с товарищами взрывал вражеские склады, мосты.</a:t>
            </a:r>
            <a:r>
              <a:rPr lang="ru-RU" smtClean="0"/>
              <a:t> </a:t>
            </a:r>
          </a:p>
        </p:txBody>
      </p:sp>
      <p:sp>
        <p:nvSpPr>
          <p:cNvPr id="30724" name="Содержимое 4"/>
          <p:cNvSpPr>
            <a:spLocks noGrp="1"/>
          </p:cNvSpPr>
          <p:nvPr>
            <p:ph sz="half" idx="1"/>
          </p:nvPr>
        </p:nvSpPr>
        <p:spPr>
          <a:xfrm>
            <a:off x="509588" y="2336800"/>
            <a:ext cx="3524250" cy="35988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0725" name="Picture 7" descr="http://mtdata.ru/u7/photoA23B/20172650100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4056063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r>
              <a:rPr lang="ru-RU" sz="4000" smtClean="0"/>
              <a:t>Ленинградские дети</a:t>
            </a:r>
          </a:p>
        </p:txBody>
      </p:sp>
      <p:pic>
        <p:nvPicPr>
          <p:cNvPr id="31747" name="Picture 3" descr=" Фото 71. В блокадном городе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357563"/>
            <a:ext cx="60499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 Фото 50. Дети, плача хлеба просили, Нет страшнее пытки такой. Ленинграда ворот не открыли И не вышли к стене городской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9275"/>
            <a:ext cx="42116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 Фото 49. Дети, плача хлеба просили, Нет страшнее пытки такой. Ленинграда ворот не открыли И не вышли к стене городской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49275"/>
            <a:ext cx="41052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500063"/>
            <a:ext cx="8820150" cy="993775"/>
          </a:xfrm>
        </p:spPr>
        <p:txBody>
          <a:bodyPr/>
          <a:lstStyle/>
          <a:p>
            <a:r>
              <a:rPr lang="ru-RU" sz="2400" smtClean="0"/>
              <a:t>Раненые дети в палате Ленинградского государственного Педиатрического института</a:t>
            </a:r>
          </a:p>
        </p:txBody>
      </p:sp>
      <p:pic>
        <p:nvPicPr>
          <p:cNvPr id="32771" name="Picture 3" descr="Раненые дети, пострадавшие от артиллерийских обстрелов города, в Ленинградском государственном Педиатрическом институте Июль 1943 г. Место съемки: Ленинград Автор съемки: не установлен ЦГАКФФД СПб Ар-4586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12875"/>
            <a:ext cx="3203575" cy="4813300"/>
          </a:xfrm>
          <a:noFill/>
        </p:spPr>
      </p:pic>
      <p:pic>
        <p:nvPicPr>
          <p:cNvPr id="32772" name="Picture 4" descr="Раненые дети в палате Ленинградского государственного Педиатрического института 1942 г. Место съемки: Ленинград Автор съемки: Кудояров Борис Павлович ЦГАКФФД СПб Ар-145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412875"/>
            <a:ext cx="579596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Таня Савичева</a:t>
            </a:r>
          </a:p>
        </p:txBody>
      </p:sp>
      <p:pic>
        <p:nvPicPr>
          <p:cNvPr id="33795" name="Picture 3" descr="4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836613"/>
            <a:ext cx="5003800" cy="4826000"/>
          </a:xfrm>
          <a:noFill/>
        </p:spPr>
      </p:pic>
      <p:sp>
        <p:nvSpPr>
          <p:cNvPr id="337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316413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 "28 декабря 1941 года. Женя умерла... Бабушка умерла 25 января 1942-го, 17 марта—Лека умер, дядя Вася умер 13 апреля. 10 мая—дядя Леша, мама — 15 мая". А дальше — без даты: «Савичевы умерли. Умерли все. Осталась одна Таня». </a:t>
            </a:r>
          </a:p>
        </p:txBody>
      </p:sp>
      <p:pic>
        <p:nvPicPr>
          <p:cNvPr id="19463" name="Ленингр мальчишки Мзиур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597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324" fill="hold"/>
                                        <p:tgtEl>
                                          <p:spTgt spid="19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mtClean="0"/>
              <a:t>Витя Хоменко и Шура Кобер</a:t>
            </a:r>
          </a:p>
        </p:txBody>
      </p:sp>
      <p:pic>
        <p:nvPicPr>
          <p:cNvPr id="34819" name="Picture 3" descr="Vitya_Homenko_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4284663" cy="5616575"/>
          </a:xfrm>
          <a:noFill/>
        </p:spPr>
      </p:pic>
      <p:pic>
        <p:nvPicPr>
          <p:cNvPr id="34820" name="Picture 4" descr="Shura_Kob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052513"/>
            <a:ext cx="4500562" cy="56165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Пионерам-героям: </a:t>
            </a:r>
            <a:br>
              <a:rPr lang="ru-RU" sz="4000" smtClean="0"/>
            </a:br>
            <a:r>
              <a:rPr lang="ru-RU" sz="4000" smtClean="0"/>
              <a:t>Шуре Кодеру и Вите Хоменко</a:t>
            </a:r>
          </a:p>
        </p:txBody>
      </p:sp>
      <p:pic>
        <p:nvPicPr>
          <p:cNvPr id="35843" name="Picture 3" descr="pamyatnik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41438"/>
            <a:ext cx="4211638" cy="5327650"/>
          </a:xfrm>
          <a:noFill/>
        </p:spPr>
      </p:pic>
      <p:sp>
        <p:nvSpPr>
          <p:cNvPr id="624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86250" y="2143125"/>
            <a:ext cx="4475163" cy="4525963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 smtClean="0"/>
              <a:t>               </a:t>
            </a:r>
            <a:r>
              <a:rPr lang="ru-RU" dirty="0" smtClean="0">
                <a:latin typeface="Times New Roman" pitchFamily="18" charset="0"/>
              </a:rPr>
              <a:t>В Николаеве, в Пионерском сквере в ноябре 1959 года был установлен памятник юным патриотам. На высоком постаменте стоят две бронзовые фигуры мальчиков. На гранитной плите высечены слова: «Пионерам-героям, юным разведчикам Шуре Кодеру и Вите Хоменко, погибшим в борьбе с фашистскими захватчиками 5 декабря 1942 года, от пионеров Украины»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Авторы памятника - скульпторы О. Князек, </a:t>
            </a:r>
            <a:r>
              <a:rPr lang="ru-RU" dirty="0" err="1" smtClean="0">
                <a:latin typeface="Times New Roman" pitchFamily="18" charset="0"/>
              </a:rPr>
              <a:t>Т.Судвина</a:t>
            </a:r>
            <a:r>
              <a:rPr lang="ru-RU" dirty="0" smtClean="0">
                <a:latin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</a:rPr>
              <a:t>Ю.Тягно</a:t>
            </a:r>
            <a:r>
              <a:rPr lang="ru-RU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mtClean="0"/>
              <a:t>Аркадий Каманин</a:t>
            </a:r>
          </a:p>
        </p:txBody>
      </p:sp>
      <p:pic>
        <p:nvPicPr>
          <p:cNvPr id="36867" name="Picture 4" descr="KamaninA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43063"/>
            <a:ext cx="3857625" cy="5165725"/>
          </a:xfrm>
          <a:noFill/>
        </p:spPr>
      </p:pic>
      <p:sp>
        <p:nvSpPr>
          <p:cNvPr id="3686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102100" y="2000250"/>
            <a:ext cx="50419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Мечтал о небе, когда был ещё совсем мальчишкой. Когда началась война, он пошёл работать на авиа-ционный завод, потом на аэродром и пользовался любым случаем, чтобы подняться в небо.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mtClean="0"/>
              <a:t>Володя Дубинин</a:t>
            </a:r>
          </a:p>
        </p:txBody>
      </p:sp>
      <p:pic>
        <p:nvPicPr>
          <p:cNvPr id="37891" name="Picture 4" descr="Володя Дубинин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3851275" cy="5616575"/>
          </a:xfrm>
          <a:noFill/>
        </p:spPr>
      </p:pic>
      <p:sp>
        <p:nvSpPr>
          <p:cNvPr id="3789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671888" y="2073275"/>
            <a:ext cx="5472112" cy="4784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               </a:t>
            </a:r>
            <a:r>
              <a:rPr lang="ru-RU" smtClean="0"/>
              <a:t>Володя Дубинин был одним из членов </a:t>
            </a:r>
            <a:r>
              <a:rPr lang="ru-RU" smtClean="0">
                <a:hlinkClick r:id="rId3" tooltip="Советские партизаны в Великой Отечественной войне"/>
              </a:rPr>
              <a:t>партизанского отряда</a:t>
            </a:r>
            <a:r>
              <a:rPr lang="ru-RU" smtClean="0"/>
              <a:t>, воевавшего в каменоломнях Старого Карантина  вблизи Керчи. Вместе со взрослыми в отряде сража-лись пионеры Володя Дубинин, а также Ваня Гриценко и Толя Ковалев. Они подносили боеприпасы, воду, питание, ходили в разведку.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             Юный разведчик Володя Дубинин был посмертно награждён </a:t>
            </a:r>
            <a:r>
              <a:rPr lang="ru-RU" smtClean="0">
                <a:hlinkClick r:id="rId4" tooltip="Орден Красного Знамени"/>
              </a:rPr>
              <a:t>орденом Красного Знамени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Июнь 1941 года</a:t>
            </a:r>
          </a:p>
        </p:txBody>
      </p:sp>
      <p:pic>
        <p:nvPicPr>
          <p:cNvPr id="20483" name="Picture 3" descr="Дети во время традиционного праздника, посвященного окончанию учебного года 22 июня 1941 г. Место съемки: Молотов Автор съемки: не установлен ГАПО ф/ф. АОР, д. 374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68463" y="2336800"/>
            <a:ext cx="4892675" cy="3598863"/>
          </a:xfrm>
          <a:noFill/>
        </p:spPr>
      </p:pic>
      <p:pic>
        <p:nvPicPr>
          <p:cNvPr id="20484" name="Picture 4" descr="Артеку 9 лет. 1934 г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500063"/>
            <a:ext cx="38163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Артек. 1941 г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005263"/>
            <a:ext cx="36004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smtClean="0"/>
              <a:t>Война была везде: и на огненном фронте, и в глубоком тылу</a:t>
            </a:r>
            <a:r>
              <a:rPr lang="ru-RU" sz="4000" smtClean="0"/>
              <a:t> </a:t>
            </a:r>
          </a:p>
        </p:txBody>
      </p:sp>
      <p:pic>
        <p:nvPicPr>
          <p:cNvPr id="38915" name="Picture 5" descr="5204752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196975"/>
            <a:ext cx="4762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9" descr="6190006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4900"/>
            <a:ext cx="476250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Валерий Волков</a:t>
            </a:r>
          </a:p>
        </p:txBody>
      </p:sp>
      <p:sp>
        <p:nvSpPr>
          <p:cNvPr id="40963" name="Содержимое 4"/>
          <p:cNvSpPr>
            <a:spLocks noGrp="1"/>
          </p:cNvSpPr>
          <p:nvPr>
            <p:ph sz="half" idx="1"/>
          </p:nvPr>
        </p:nvSpPr>
        <p:spPr>
          <a:xfrm>
            <a:off x="509588" y="2336800"/>
            <a:ext cx="3524250" cy="35988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096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067175" y="1412875"/>
            <a:ext cx="4897438" cy="47132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 Ему было 13 лет, но он уже успел пережить большое горе: в 1938 году умерла мать, а в 1941 году в село пришли фашисты и расстреляли отца за связь с партизанами. Осиротевшего мальчика подобрали разведчики морской пехоты. Так Валерик стал сыном полка.</a:t>
            </a:r>
          </a:p>
        </p:txBody>
      </p:sp>
      <p:pic>
        <p:nvPicPr>
          <p:cNvPr id="40965" name="Picture 7" descr="http://pionery-geroi.ucoz.ru/valeriyvolkov/19d8b799a9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3719512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981075"/>
            <a:ext cx="8229600" cy="1008063"/>
          </a:xfrm>
        </p:spPr>
        <p:txBody>
          <a:bodyPr/>
          <a:lstStyle/>
          <a:p>
            <a:r>
              <a:rPr lang="ru-RU" sz="4000" smtClean="0"/>
              <a:t>ЮНЫЕ ГЕРОИ</a:t>
            </a:r>
          </a:p>
        </p:txBody>
      </p:sp>
      <p:pic>
        <p:nvPicPr>
          <p:cNvPr id="41987" name="Picture 4" descr="6-летний Толя Воронов, прошедший боевой путь с одной из гвардейских дивизий, знакомится со своими новыми товарищами в детском доме №9 Май 1945 г. Место съемки: Московская область Автор съемки: Зунин РГАКФД 0-16635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781300"/>
            <a:ext cx="4716463" cy="3887788"/>
          </a:xfrm>
          <a:noFill/>
        </p:spPr>
      </p:pic>
      <p:pic>
        <p:nvPicPr>
          <p:cNvPr id="41988" name="Picture 5" descr="Юные защитники Ленинграда на Дворцовой площади 1945 г. Место съемки: Ленинград Автор съемки: Трахтенберг Давид Михайлович ЦГАКФФД СПб Ар-994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 descr="15-летний разведчик Вова Егоров с бойцами своего подразделения Апрель 1942 г. Место съемки: Действующая армия Автор съемки: Битман РГАКФД 0-15666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163" y="3814763"/>
            <a:ext cx="3563937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ДЕНЬ ПОБЕДЫ</a:t>
            </a:r>
          </a:p>
        </p:txBody>
      </p:sp>
      <p:pic>
        <p:nvPicPr>
          <p:cNvPr id="43011" name="Picture 3" descr="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6613"/>
            <a:ext cx="4598988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00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997200"/>
            <a:ext cx="442753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929188" y="1071563"/>
            <a:ext cx="4056062" cy="1631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000" dirty="0"/>
              <a:t>В девятый день ликующего мая,</a:t>
            </a:r>
            <a:br>
              <a:rPr lang="ru-RU" sz="2000" dirty="0"/>
            </a:br>
            <a:r>
              <a:rPr lang="ru-RU" sz="2000" dirty="0"/>
              <a:t>Когда легла на землю тишина,</a:t>
            </a:r>
            <a:br>
              <a:rPr lang="ru-RU" sz="2000" dirty="0"/>
            </a:br>
            <a:r>
              <a:rPr lang="ru-RU" sz="2000" dirty="0"/>
              <a:t>Промчалась весть от края и до края:</a:t>
            </a:r>
            <a:br>
              <a:rPr lang="ru-RU" sz="2000" dirty="0"/>
            </a:br>
            <a:r>
              <a:rPr lang="ru-RU" sz="2000" dirty="0"/>
              <a:t>Мир победил! Окончена война! </a:t>
            </a:r>
          </a:p>
        </p:txBody>
      </p:sp>
      <p:pic>
        <p:nvPicPr>
          <p:cNvPr id="29704" name="003 Lev Leshhenko - Den Pobed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0825" y="5373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846" fill="hold"/>
                                        <p:tgtEl>
                                          <p:spTgt spid="297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Путь к победе</a:t>
            </a:r>
          </a:p>
        </p:txBody>
      </p:sp>
      <p:pic>
        <p:nvPicPr>
          <p:cNvPr id="8" name="Победа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7463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8208962" cy="50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8913"/>
            <a:ext cx="4821237" cy="654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0"/>
            <a:ext cx="5599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0"/>
            <a:ext cx="5834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0013"/>
            <a:ext cx="8713787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У войны не детское лицо</a:t>
            </a:r>
          </a:p>
        </p:txBody>
      </p:sp>
      <p:pic>
        <p:nvPicPr>
          <p:cNvPr id="21507" name="Picture 4" descr="Испуг детей в Сталинграде (бомбежка) 1942 г. Место съемки: Сталинград Автор съемки: Конов Л. И. ГАВО Ф.Р-790. Оп. 1. Ед. хр. 76. Л.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692150"/>
            <a:ext cx="4572000" cy="3168650"/>
          </a:xfrm>
          <a:noFill/>
        </p:spPr>
      </p:pic>
      <p:pic>
        <p:nvPicPr>
          <p:cNvPr id="21508" name="Picture 5" descr="Дети колхозников одной из деревень Калининской области в лесу у землянки, где они жили в дни оккупации 1942 г. Место съемки: Калининская область Автор съемки: Чернов Д. РГАКФД 0-949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1268413"/>
            <a:ext cx="4284662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Жители разрушенной деревни, живущие в землянках Июль 1943 г. Место съемки: Р-н Белгорода Автор съемки: не установлен РГАКФД оп. 2 № 61 сн. 2 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850" y="3933825"/>
            <a:ext cx="439261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001 Kr. App Sa Im. A. Aleksandrova - Svjashhennaja Vojn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414" fill="hold"/>
                                        <p:tgtEl>
                                          <p:spTgt spid="5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Рисунок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8713787" cy="571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0"/>
            <a:ext cx="5141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 descr="Рисунок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79400"/>
            <a:ext cx="8642350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8713788" cy="59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5" descr="Рисунок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0"/>
            <a:ext cx="4603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 descr="Рисунок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20713"/>
            <a:ext cx="8569325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Рисунок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424862" cy="633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8569325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Рисунок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35342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Рисунок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8496300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Всё  для фронта, всё для победы</a:t>
            </a:r>
          </a:p>
        </p:txBody>
      </p:sp>
      <p:pic>
        <p:nvPicPr>
          <p:cNvPr id="22531" name="Picture 3" descr="Советские воины отправляются на фронт 1941 г. Место съемки: Тамбовcкая область Автор съемки: Чернов Д. РГАКФД ед.хр.0-25630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7875" y="2214563"/>
            <a:ext cx="3829050" cy="4643437"/>
          </a:xfrm>
          <a:noFill/>
        </p:spPr>
      </p:pic>
      <p:pic>
        <p:nvPicPr>
          <p:cNvPr id="22532" name="Picture 4" descr="100145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530350"/>
            <a:ext cx="42481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Рисунок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8713787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Рисунок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0"/>
            <a:ext cx="457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14338"/>
            <a:ext cx="8497887" cy="60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AudioPoisk.com_ВА_Моцарт-Реквием_ре-минор_K_626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38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11" fill="hold"/>
                                        <p:tgtEl>
                                          <p:spTgt spid="62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800" smtClean="0"/>
              <a:t>ОТЦЫ НА ФРОНТ, ДЕТИ НА ЗАВОДЫ</a:t>
            </a:r>
          </a:p>
        </p:txBody>
      </p:sp>
      <p:pic>
        <p:nvPicPr>
          <p:cNvPr id="23555" name="Picture 3" descr="7785886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052513"/>
            <a:ext cx="32766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Отцы на фронт, дети на заводы. 1941. Фото Я.Халип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50403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2256070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860800"/>
            <a:ext cx="476250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9633835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3"/>
            <a:ext cx="52578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6453661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0"/>
            <a:ext cx="536416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ru-RU" smtClean="0"/>
              <a:t>Валя Зенкина</a:t>
            </a:r>
          </a:p>
        </p:txBody>
      </p:sp>
      <p:pic>
        <p:nvPicPr>
          <p:cNvPr id="25603" name="Picture 4" descr="Zenk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82804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9063" y="142875"/>
            <a:ext cx="5214937" cy="63706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latin typeface="Times New Roman" pitchFamily="18" charset="0"/>
              </a:rPr>
              <a:t>Валя Зенкина. </a:t>
            </a:r>
            <a:r>
              <a:rPr lang="ru-RU" sz="2400" dirty="0" err="1">
                <a:latin typeface="Times New Roman" pitchFamily="18" charset="0"/>
              </a:rPr>
              <a:t>ОКогда</a:t>
            </a:r>
            <a:r>
              <a:rPr lang="ru-RU" sz="2400" dirty="0">
                <a:latin typeface="Times New Roman" pitchFamily="18" charset="0"/>
              </a:rPr>
              <a:t> командование Брестской крепости приняло решение вывести детей и женщин из-под огня, переправить на другой берег реки </a:t>
            </a:r>
            <a:r>
              <a:rPr lang="ru-RU" sz="2400" dirty="0" err="1">
                <a:latin typeface="Times New Roman" pitchFamily="18" charset="0"/>
              </a:rPr>
              <a:t>Мухавец</a:t>
            </a:r>
            <a:r>
              <a:rPr lang="ru-RU" sz="2400" dirty="0">
                <a:latin typeface="Times New Roman" pitchFamily="18" charset="0"/>
              </a:rPr>
              <a:t> - иной возможности спасти их жизнь не было, - маленькая санитарка Валя Зенкина просила оставить её с бойцами. Но приказ есть приказ, и тогда она поклялась продолжить борьбу с врагом до полной победы. И Валя клятву сдержала. Разные испытания выпали на её долю. Но она выдержала. Воевала смело, наравне со взрослыми. За отвагу и мужество орденом Красной Звезды наградила Родина свою юную дочь.</a:t>
            </a:r>
            <a:endParaRPr lang="ru-RU" sz="2400" dirty="0"/>
          </a:p>
        </p:txBody>
      </p:sp>
      <p:pic>
        <p:nvPicPr>
          <p:cNvPr id="26627" name="Picture 6" descr="http://forums.drom.ru/attachment.php?attachmentid=5079507&amp;d=14272575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85875"/>
            <a:ext cx="35052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642938"/>
            <a:ext cx="8229600" cy="981075"/>
          </a:xfrm>
        </p:spPr>
        <p:txBody>
          <a:bodyPr/>
          <a:lstStyle/>
          <a:p>
            <a:r>
              <a:rPr lang="ru-RU" smtClean="0"/>
              <a:t>Зина Портнова</a:t>
            </a:r>
          </a:p>
        </p:txBody>
      </p:sp>
      <p:pic>
        <p:nvPicPr>
          <p:cNvPr id="27651" name="Picture 3" descr="Portnova Z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903413"/>
            <a:ext cx="3822700" cy="4954587"/>
          </a:xfrm>
          <a:noFill/>
        </p:spPr>
      </p:pic>
      <p:sp>
        <p:nvSpPr>
          <p:cNvPr id="27652" name="Содержимое 4"/>
          <p:cNvSpPr>
            <a:spLocks noGrp="1"/>
          </p:cNvSpPr>
          <p:nvPr>
            <p:ph sz="half" idx="2"/>
          </p:nvPr>
        </p:nvSpPr>
        <p:spPr>
          <a:xfrm>
            <a:off x="4195763" y="2336800"/>
            <a:ext cx="3524250" cy="35988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143500" y="571500"/>
            <a:ext cx="3786188" cy="5705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Подпольщик.  Война Зину застала в деревне, куда она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при-ехала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на каникулы. Она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</a:rPr>
              <a:t>участво-вала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в дерзких операциях против врага, распространяла листовки.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     Её выдал предатель. Отважная юная патриотка была зверски замучена, но до последней минуты оставалась стойкой. Она распространяла листовки, зная немецкий язык, в тылу врага добывала важные  сведения о противнике. Казнена немцами и посмертно удостоенная звания Героя Советского Союза.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445</TotalTime>
  <Words>542</Words>
  <Application>Microsoft Office PowerPoint</Application>
  <PresentationFormat>Экран (4:3)</PresentationFormat>
  <Paragraphs>49</Paragraphs>
  <Slides>42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Тема3</vt:lpstr>
      <vt:lpstr>ДЕТЯМ ВОЙНЫ ПОСВЯЩАЕТСЯ</vt:lpstr>
      <vt:lpstr>Июнь 1941 года</vt:lpstr>
      <vt:lpstr>У войны не детское лицо</vt:lpstr>
      <vt:lpstr>Всё  для фронта, всё для победы</vt:lpstr>
      <vt:lpstr>ОТЦЫ НА ФРОНТ, ДЕТИ НА ЗАВОДЫ</vt:lpstr>
      <vt:lpstr>Слайд 6</vt:lpstr>
      <vt:lpstr>Валя Зенкина</vt:lpstr>
      <vt:lpstr>Слайд 8</vt:lpstr>
      <vt:lpstr>Зина Портнова</vt:lpstr>
      <vt:lpstr>Валя Котик</vt:lpstr>
      <vt:lpstr>МАРАТ КАЗЕЙ</vt:lpstr>
      <vt:lpstr>Лёня Голиков</vt:lpstr>
      <vt:lpstr>Ленинградские дети</vt:lpstr>
      <vt:lpstr>Раненые дети в палате Ленинградского государственного Педиатрического института</vt:lpstr>
      <vt:lpstr>Таня Савичева</vt:lpstr>
      <vt:lpstr>Витя Хоменко и Шура Кобер</vt:lpstr>
      <vt:lpstr>Пионерам-героям:  Шуре Кодеру и Вите Хоменко</vt:lpstr>
      <vt:lpstr>Аркадий Каманин</vt:lpstr>
      <vt:lpstr>Володя Дубинин</vt:lpstr>
      <vt:lpstr>Война была везде: и на огненном фронте, и в глубоком тылу </vt:lpstr>
      <vt:lpstr>Валерий Волков</vt:lpstr>
      <vt:lpstr>ЮНЫЕ ГЕРОИ</vt:lpstr>
      <vt:lpstr>ДЕНЬ ПОБЕДЫ</vt:lpstr>
      <vt:lpstr>Путь к победе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ВОЙНЫ ПОСВЯЩАЕТСЯ</dc:title>
  <dc:creator>Илсояр</dc:creator>
  <cp:lastModifiedBy>Анюта</cp:lastModifiedBy>
  <cp:revision>25</cp:revision>
  <dcterms:created xsi:type="dcterms:W3CDTF">2010-03-13T15:24:17Z</dcterms:created>
  <dcterms:modified xsi:type="dcterms:W3CDTF">2017-05-12T06:26:54Z</dcterms:modified>
</cp:coreProperties>
</file>