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0E5BEBB-13A1-4BFC-96B1-D7CF86A104D1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C2B7EB-53BB-4EAB-A6E8-404D22D191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Гжель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15616" y="1640459"/>
            <a:ext cx="6912768" cy="3577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0112" y="580526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Барашкова</a:t>
            </a:r>
            <a:r>
              <a:rPr lang="ru-RU" dirty="0" smtClean="0"/>
              <a:t> Александра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31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988840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56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20688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Из глубины веков до наших дней,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Старанием мастеров умелых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Русь украшает чудо гжель</a:t>
            </a:r>
            <a:b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Узором синим в платьях белых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Владимир\AppData\Local\Microsoft\Windows\Temporary Internet Files\Content.IE5\N74O6YV4\gjel-0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083" y="2204864"/>
            <a:ext cx="5765626" cy="3724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18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21365" y="392529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54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Гжель</a:t>
            </a:r>
            <a:endParaRPr lang="ru-RU" sz="54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315859"/>
            <a:ext cx="56124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Посуда – глина, фарфор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687" y="2060848"/>
            <a:ext cx="62648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Цвет – белый фон, кобальт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2852935"/>
            <a:ext cx="758252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Сюжет – растительный орнамент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687" y="3789040"/>
            <a:ext cx="75135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Особенности – плавный переход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цвета в цвет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989369"/>
            <a:ext cx="5004524" cy="174792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0472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548680"/>
            <a:ext cx="47163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Сегодня гжель - это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61419" y="1391513"/>
            <a:ext cx="39604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4296" y="2348880"/>
            <a:ext cx="127470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Вазы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03777" y="2222757"/>
            <a:ext cx="213712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Игрушки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85969" y="2224329"/>
            <a:ext cx="236475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статуэтки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668344" y="1292459"/>
            <a:ext cx="39604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223628" y="1384920"/>
            <a:ext cx="39604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6" y="3076398"/>
            <a:ext cx="3059832" cy="3059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172" y="3140968"/>
            <a:ext cx="3024334" cy="3064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729" y="3168554"/>
            <a:ext cx="3140968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979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/>
      <p:bldP spid="9" grpId="0"/>
      <p:bldP spid="10" grpId="0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67944" y="392529"/>
            <a:ext cx="46805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Традиционная роспись выполняется от руки. Орнаменты наносят быстрыми мазками кисти.</a:t>
            </a:r>
          </a:p>
          <a:p>
            <a:pPr lvl="0" algn="ctr"/>
            <a:r>
              <a:rPr lang="ru-RU" sz="28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Исполнение росписи вручную позволяет создавать множество вариантов одного и того же мотива</a:t>
            </a:r>
            <a:endParaRPr lang="ru-RU" sz="48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4" y="2204864"/>
            <a:ext cx="4051920" cy="447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87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18627"/>
            <a:ext cx="5256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Гжельская роспись делится на 3 вида</a:t>
            </a:r>
            <a:endParaRPr lang="ru-RU" sz="40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sz="36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Главная – растительная роспись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ru-RU" sz="36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6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Сюжеты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ru-RU" sz="36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lvl="0" indent="-457200">
              <a:buFont typeface="Arial" pitchFamily="34" charset="0"/>
              <a:buChar char="•"/>
            </a:pPr>
            <a:endParaRPr lang="ru-RU" sz="3600" b="1" dirty="0" smtClean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6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Орнаментальная</a:t>
            </a:r>
            <a:endParaRPr lang="ru-RU" sz="36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96952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734561"/>
            <a:ext cx="2376264" cy="1996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263" y="4085728"/>
            <a:ext cx="2132375" cy="2803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463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92529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элементы гжельской  росписи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«Широкая и узкая полоса»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«Точка»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«Волна»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«Кустик»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«Сетка»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32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«Листок»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042" y="4334881"/>
            <a:ext cx="1739461" cy="2356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683" y="163721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782429"/>
            <a:ext cx="2490599" cy="429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11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92528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Гжель (гжельская керамика) – изделия керамических промыслов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Московская область, центром которой была бывшая гжельская волость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 белоснежные фарфоровые чайники, подсвечники, часы, фигурки людей, животных, украшенных синей росписью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Самый излюбленный узор – гжельская роза. Иногда она изображается крупно, широкими мазками, а иногда – тоненькой кистью</a:t>
            </a:r>
          </a:p>
        </p:txBody>
      </p:sp>
    </p:spTree>
    <p:extLst>
      <p:ext uri="{BB962C8B-B14F-4D97-AF65-F5344CB8AC3E}">
        <p14:creationId xmlns:p14="http://schemas.microsoft.com/office/powerpoint/2010/main" val="4628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92529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Вопросы, на которые надо искать ответы 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4000" b="1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каких элементов состоит гжельская роспись?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40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зародился этот промысел?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4000" b="1" dirty="0" smtClean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такой мастер?</a:t>
            </a:r>
            <a:endParaRPr lang="ru-RU" sz="4000" b="1" dirty="0">
              <a:ln w="12700">
                <a:solidFill>
                  <a:srgbClr val="212745">
                    <a:satMod val="155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596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189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Гжель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Гжель</dc:title>
  <dc:creator>Владимир</dc:creator>
  <cp:lastModifiedBy>Владимир</cp:lastModifiedBy>
  <cp:revision>10</cp:revision>
  <dcterms:created xsi:type="dcterms:W3CDTF">2017-05-11T20:55:01Z</dcterms:created>
  <dcterms:modified xsi:type="dcterms:W3CDTF">2017-05-11T22:45:56Z</dcterms:modified>
</cp:coreProperties>
</file>