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0333A9-7EA3-40A1-AD19-DF04563BABF9}" type="datetimeFigureOut">
              <a:rPr lang="ru-RU"/>
              <a:pPr>
                <a:defRPr/>
              </a:pPr>
              <a:t>13.04.2016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DEE672-C4E0-4607-BA48-5704DE5BAC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390F9-A583-45E7-937C-D5459027ECF7}" type="datetimeFigureOut">
              <a:rPr lang="ru-RU"/>
              <a:pPr>
                <a:defRPr/>
              </a:pPr>
              <a:t>13.04.2016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918CC-3DE9-4E54-B4C3-0917D7D573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15F2F-D052-49EA-9DEE-29F76838C456}" type="datetimeFigureOut">
              <a:rPr lang="ru-RU"/>
              <a:pPr>
                <a:defRPr/>
              </a:pPr>
              <a:t>13.04.2016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8BF3D-8089-4B47-8ABC-6AB401B0DC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3311020-C70D-4E74-90C2-864B4B75159B}" type="datetimeFigureOut">
              <a:rPr lang="ru-RU"/>
              <a:pPr>
                <a:defRPr/>
              </a:pPr>
              <a:t>13.04.2016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051FB77-ABBF-4FF2-80E5-79B8FC7B64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F0D691-8D0D-4570-ABE3-C37CD0636CBF}" type="datetimeFigureOut">
              <a:rPr lang="ru-RU"/>
              <a:pPr>
                <a:defRPr/>
              </a:pPr>
              <a:t>13.04.2016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8E5A0E-E6A6-4E06-B429-6A584AF740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F241E3-C5B0-4E4E-91BA-F2B46499B81B}" type="datetimeFigureOut">
              <a:rPr lang="ru-RU"/>
              <a:pPr>
                <a:defRPr/>
              </a:pPr>
              <a:t>13.04.2016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39B06-4EDB-434B-B9C1-DD4C09CDCE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F0685-2933-40A5-8683-762BC34F12FD}" type="datetimeFigureOut">
              <a:rPr lang="ru-RU"/>
              <a:pPr>
                <a:defRPr/>
              </a:pPr>
              <a:t>13.04.2016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7D2A9-17EE-42FC-BCD9-41039A0EDC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09A98A4-1DD1-4F8E-985A-DD1A34C484EC}" type="datetimeFigureOut">
              <a:rPr lang="ru-RU"/>
              <a:pPr>
                <a:defRPr/>
              </a:pPr>
              <a:t>13.04.2016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36C99DD-343C-4837-9C1E-97093253CF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0F132-861A-4318-8F0B-2535644F61C6}" type="datetimeFigureOut">
              <a:rPr lang="ru-RU"/>
              <a:pPr>
                <a:defRPr/>
              </a:pPr>
              <a:t>13.04.2016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3E54E-3433-4700-9A4E-DF020694A5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003BC2D-69ED-4361-893C-52E4C93B68E1}" type="datetimeFigureOut">
              <a:rPr lang="ru-RU"/>
              <a:pPr>
                <a:defRPr/>
              </a:pPr>
              <a:t>13.04.2016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A210667-7134-4E83-9E18-A59F4392C6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687D773-FCB2-4210-8063-01677C3E482E}" type="datetimeFigureOut">
              <a:rPr lang="ru-RU"/>
              <a:pPr>
                <a:defRPr/>
              </a:pPr>
              <a:t>13.04.2016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D40CC9A-CD36-43B3-920B-D2294C8D80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CC10F67-857E-428A-9A2D-10969D58376F}" type="datetimeFigureOut">
              <a:rPr lang="ru-RU"/>
              <a:pPr>
                <a:defRPr/>
              </a:pPr>
              <a:t>13.04.2016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600A2ED-3831-4A61-B1AF-213202FFD6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12" r:id="rId4"/>
    <p:sldLayoutId id="2147483713" r:id="rId5"/>
    <p:sldLayoutId id="2147483720" r:id="rId6"/>
    <p:sldLayoutId id="2147483714" r:id="rId7"/>
    <p:sldLayoutId id="2147483721" r:id="rId8"/>
    <p:sldLayoutId id="2147483722" r:id="rId9"/>
    <p:sldLayoutId id="2147483715" r:id="rId10"/>
    <p:sldLayoutId id="214748371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2714625"/>
            <a:ext cx="6172200" cy="230346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Технология</a:t>
            </a:r>
            <a:br>
              <a:rPr lang="ru-RU" dirty="0" smtClean="0"/>
            </a:br>
            <a:r>
              <a:rPr lang="ru-RU" dirty="0" smtClean="0"/>
              <a:t>«Изготовление мягкой игрушки из перчатки»</a:t>
            </a:r>
            <a:br>
              <a:rPr lang="ru-RU" dirty="0" smtClean="0"/>
            </a:br>
            <a:r>
              <a:rPr lang="ru-RU" dirty="0" smtClean="0"/>
              <a:t>4 класс</a:t>
            </a:r>
            <a:endParaRPr lang="ru-RU" dirty="0"/>
          </a:p>
        </p:txBody>
      </p:sp>
      <p:sp>
        <p:nvSpPr>
          <p:cNvPr id="819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219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28688"/>
            <a:ext cx="7467600" cy="5545137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3600" i="1" smtClean="0"/>
              <a:t>Любим мы урок труда.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3600" i="1" smtClean="0"/>
              <a:t>Без труда мы никуда.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3600" i="1" smtClean="0"/>
              <a:t>Режем, клеим, мастерим,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3600" i="1" smtClean="0"/>
              <a:t>В жизни всё уметь хотим!</a:t>
            </a:r>
          </a:p>
          <a:p>
            <a:pPr algn="ctr" eaLnBrk="1" hangingPunct="1">
              <a:buFont typeface="Wingdings" pitchFamily="2" charset="2"/>
              <a:buNone/>
            </a:pPr>
            <a:endParaRPr lang="ru-RU" sz="3600" i="1" smtClean="0"/>
          </a:p>
        </p:txBody>
      </p:sp>
      <p:pic>
        <p:nvPicPr>
          <p:cNvPr id="9220" name="Picture 2" descr="C:\Users\user224\Desktop\Маша\Конспекты\Технология\papk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8" y="3786188"/>
            <a:ext cx="5372100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857250"/>
            <a:ext cx="6172200" cy="416083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Тема: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i="1" dirty="0" smtClean="0"/>
              <a:t>«Изготовление мягкой игрушки </a:t>
            </a:r>
            <a:br>
              <a:rPr lang="ru-RU" sz="4000" i="1" dirty="0" smtClean="0"/>
            </a:br>
            <a:r>
              <a:rPr lang="ru-RU" sz="4000" i="1" dirty="0" smtClean="0"/>
              <a:t>из перчатки»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1024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Цели урока:</a:t>
            </a:r>
            <a:endParaRPr lang="ru-RU" dirty="0"/>
          </a:p>
        </p:txBody>
      </p:sp>
      <p:sp>
        <p:nvSpPr>
          <p:cNvPr id="11267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3200" smtClean="0"/>
              <a:t>1. Научиться выполнять мягкие игрушки из перчаток.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3200" smtClean="0"/>
              <a:t>2. Самостоятельно сделать мягкую игрушку.</a:t>
            </a:r>
          </a:p>
          <a:p>
            <a:pPr eaLnBrk="1" hangingPunct="1"/>
            <a:endParaRPr lang="ru-RU" sz="3200" smtClean="0"/>
          </a:p>
        </p:txBody>
      </p:sp>
      <p:pic>
        <p:nvPicPr>
          <p:cNvPr id="11268" name="Picture 2" descr="C:\Users\user224\Desktop\Маша\Конспекты\Картинки\Значки, звонки, цели и пр\TSel-samorazvitiya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63" y="3357563"/>
            <a:ext cx="3514725" cy="318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291" name="Содержимое 2"/>
          <p:cNvSpPr>
            <a:spLocks noGrp="1"/>
          </p:cNvSpPr>
          <p:nvPr>
            <p:ph sz="quarter" idx="1"/>
          </p:nvPr>
        </p:nvSpPr>
        <p:spPr>
          <a:xfrm>
            <a:off x="2714625" y="1285875"/>
            <a:ext cx="5572125" cy="518795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2800" i="1" smtClean="0"/>
              <a:t>Много бед таят леса.</a:t>
            </a:r>
            <a:br>
              <a:rPr lang="ru-RU" sz="2800" i="1" smtClean="0"/>
            </a:br>
            <a:r>
              <a:rPr lang="ru-RU" sz="2800" i="1" smtClean="0"/>
              <a:t>Волк, медведь там и лиса!</a:t>
            </a:r>
            <a:br>
              <a:rPr lang="ru-RU" sz="2800" i="1" smtClean="0"/>
            </a:br>
            <a:r>
              <a:rPr lang="ru-RU" sz="2800" i="1" smtClean="0"/>
              <a:t>Наш зверек живет в тревоге,</a:t>
            </a:r>
            <a:br>
              <a:rPr lang="ru-RU" sz="2800" i="1" smtClean="0"/>
            </a:br>
            <a:r>
              <a:rPr lang="ru-RU" sz="2800" i="1" smtClean="0"/>
              <a:t>От беды уносит ноги...</a:t>
            </a:r>
            <a:br>
              <a:rPr lang="ru-RU" sz="2800" i="1" smtClean="0"/>
            </a:br>
            <a:r>
              <a:rPr lang="ru-RU" sz="2800" i="1" smtClean="0"/>
              <a:t>Ну-ка, быстро отгадай-ка,</a:t>
            </a:r>
            <a:br>
              <a:rPr lang="ru-RU" sz="2800" i="1" smtClean="0"/>
            </a:br>
            <a:r>
              <a:rPr lang="ru-RU" sz="2800" i="1" smtClean="0"/>
              <a:t>Как зверек зовется? ... </a:t>
            </a:r>
          </a:p>
        </p:txBody>
      </p:sp>
      <p:pic>
        <p:nvPicPr>
          <p:cNvPr id="2050" name="Picture 2" descr="C:\Users\user224\Desktop\Маша\Конспекты\Технология\77359716_e4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875" y="1071563"/>
            <a:ext cx="3810000" cy="5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Материалы и инструменты:</a:t>
            </a:r>
            <a:endParaRPr lang="ru-RU" sz="3600" dirty="0"/>
          </a:p>
        </p:txBody>
      </p:sp>
      <p:sp>
        <p:nvSpPr>
          <p:cNvPr id="13315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ru-RU" sz="3200" smtClean="0"/>
              <a:t>Перчатка;</a:t>
            </a:r>
          </a:p>
          <a:p>
            <a:pPr eaLnBrk="1" hangingPunct="1"/>
            <a:r>
              <a:rPr lang="ru-RU" sz="3200" smtClean="0"/>
              <a:t>Пуговицы;</a:t>
            </a:r>
          </a:p>
          <a:p>
            <a:pPr eaLnBrk="1" hangingPunct="1"/>
            <a:r>
              <a:rPr lang="ru-RU" sz="3200" smtClean="0"/>
              <a:t>Ленточка любого цвета;</a:t>
            </a:r>
          </a:p>
          <a:p>
            <a:pPr eaLnBrk="1" hangingPunct="1"/>
            <a:r>
              <a:rPr lang="ru-RU" sz="3200" smtClean="0"/>
              <a:t>Вата или сентепон;</a:t>
            </a:r>
          </a:p>
          <a:p>
            <a:pPr eaLnBrk="1" hangingPunct="1"/>
            <a:r>
              <a:rPr lang="ru-RU" sz="3200" smtClean="0"/>
              <a:t>Ножницы;</a:t>
            </a:r>
          </a:p>
          <a:p>
            <a:pPr eaLnBrk="1" hangingPunct="1"/>
            <a:r>
              <a:rPr lang="ru-RU" sz="3200" smtClean="0"/>
              <a:t>Иголки и нитки.</a:t>
            </a:r>
          </a:p>
          <a:p>
            <a:pPr eaLnBrk="1" hangingPunct="1"/>
            <a:endParaRPr lang="ru-RU" sz="3200" smtClean="0"/>
          </a:p>
        </p:txBody>
      </p:sp>
      <p:pic>
        <p:nvPicPr>
          <p:cNvPr id="13316" name="Picture 2" descr="C:\Users\user224\Desktop\Маша\Конспекты\Технология\10656434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25" y="4000500"/>
            <a:ext cx="2463800" cy="246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7467600" cy="1274763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Этапы работы: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800" smtClean="0"/>
              <a:t>1. Разметка.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smtClean="0"/>
              <a:t>2. Вырезание.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smtClean="0"/>
              <a:t>3. Зашивание дырочек.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smtClean="0"/>
              <a:t>4. Оформление деталей (глаза-пуговки, рот, нос, усы, лапки)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smtClean="0"/>
              <a:t>5. Набивка лапок, тела и ушей ватой или синтепоном.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smtClean="0"/>
              <a:t>6. Сшивание нижней части игрушки.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smtClean="0"/>
              <a:t>7. Украшение зайца ленточкой.</a:t>
            </a:r>
          </a:p>
          <a:p>
            <a:pPr eaLnBrk="1" hangingPunct="1">
              <a:buFont typeface="Wingdings" pitchFamily="2" charset="2"/>
              <a:buNone/>
            </a:pPr>
            <a:endParaRPr 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6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4" name="Picture 2" descr="C:\Users\user224\Desktop\Маша\Конспекты\Технология\TwgqYsxyhq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14375"/>
            <a:ext cx="9009063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16387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88" name="Picture 2" descr="K:\Маша\Конспекты\Технология\1275249421_8oddjfvvc0rsxe3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74625" y="0"/>
            <a:ext cx="93186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56</TotalTime>
  <Words>127</Words>
  <Application>Microsoft Office PowerPoint</Application>
  <PresentationFormat>Экран (4:3)</PresentationFormat>
  <Paragraphs>25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Century Schoolbook</vt:lpstr>
      <vt:lpstr>Wingdings</vt:lpstr>
      <vt:lpstr>Wingdings 2</vt:lpstr>
      <vt:lpstr>Calibri</vt:lpstr>
      <vt:lpstr>Эркер</vt:lpstr>
      <vt:lpstr>Технология «Изготовление мягкой игрушки из перчатки» 4 класс</vt:lpstr>
      <vt:lpstr>Слайд 2</vt:lpstr>
      <vt:lpstr>Тема:  «Изготовление мягкой игрушки  из перчатки» </vt:lpstr>
      <vt:lpstr>Цели урока:</vt:lpstr>
      <vt:lpstr>Слайд 5</vt:lpstr>
      <vt:lpstr>Материалы и инструменты:</vt:lpstr>
      <vt:lpstr>Этапы работы:</vt:lpstr>
      <vt:lpstr>Слайд 8</vt:lpstr>
      <vt:lpstr>Слайд 9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«Изготовление мягкой игрушки из перчатки» 4 класс</dc:title>
  <dc:creator>user224</dc:creator>
  <cp:lastModifiedBy>Asus</cp:lastModifiedBy>
  <cp:revision>8</cp:revision>
  <dcterms:created xsi:type="dcterms:W3CDTF">2015-04-26T10:02:45Z</dcterms:created>
  <dcterms:modified xsi:type="dcterms:W3CDTF">2016-04-13T12:35:47Z</dcterms:modified>
</cp:coreProperties>
</file>