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61" r:id="rId4"/>
    <p:sldId id="259" r:id="rId5"/>
    <p:sldId id="260" r:id="rId6"/>
    <p:sldId id="277" r:id="rId7"/>
    <p:sldId id="278" r:id="rId8"/>
    <p:sldId id="262" r:id="rId9"/>
    <p:sldId id="271" r:id="rId10"/>
    <p:sldId id="264" r:id="rId11"/>
    <p:sldId id="273" r:id="rId12"/>
    <p:sldId id="265" r:id="rId13"/>
    <p:sldId id="268" r:id="rId14"/>
    <p:sldId id="269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906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6286544" cy="18943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Н.Н. Моисеев: от глобального моделирования  к проблемам экологического воспитания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3143224"/>
            <a:ext cx="5143536" cy="3714776"/>
          </a:xfrm>
        </p:spPr>
        <p:txBody>
          <a:bodyPr/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«21 век должен стать веком гуманитарных знаний, …потому, что самые трудные вопросы, с которыми современная цивилизация столкнулась- это проблемы человека, проблемы воспитания человека, способного следовать новым идеалам.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Н.Н. Моисеев</a:t>
            </a:r>
          </a:p>
          <a:p>
            <a:endParaRPr lang="ru-RU" dirty="0"/>
          </a:p>
        </p:txBody>
      </p:sp>
      <p:pic>
        <p:nvPicPr>
          <p:cNvPr id="4" name="Содержимое 3" descr="моисеев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5357818" y="1142984"/>
            <a:ext cx="341153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039104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Исходные постулаты концепции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643051"/>
            <a:ext cx="857256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Нарушение равновесия биосферы вследствие стихийной деятельности человека и превращение его в основную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природо-преобразующую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силу планеты неизбежно приведет к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общепланетарному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экологическому кризису. Его преодоление будет означать переход к состоянию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коэволюции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природы и общества, смысл и содержание которого еще придется познать.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Производственная деятельность людей должна постепенно менять свою основу. Предстоит новая модернизация, которую естественно назвать экологической, поскольку она будет ориентироваться на создание производств, не разрушающих равновесного состояния биосферы, т.е. вписывающихся в ее биогеохимические циклы.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Преодоление экологического кризиса только техническими средствами невозможно. Тем более невозможно поддержание состояния равновесия, если общество не будет преобразовывать самое себя, свою нравственность, менталитет, а будет опираться только на технические решения.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Человечество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ожидает длительный и весьма трудный процесс совместного преобразования природы и общества, причем решающее значение в его деятельности будет иметь формирование цивилизации, отвечающей новым потребностям человека, согласованным с новыми реалиями окружающей природы.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/>
              <a:t/>
            </a:r>
            <a:br>
              <a:rPr lang="ru-RU" sz="1000" dirty="0" smtClean="0"/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8"/>
            <a:ext cx="814393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Новая цивилизация, для того чтобы она оказалась способной обеспечить дальнейшее существование на Земле человечества как развивающегося вида, должна опираться не только на новую технологическую основу производственной деятельности людей, но и на глубокое понимание места человека в окружающем мире, без чего невозможно формирование новой нравственности, т. е. нового общественно необходимого поведения людей.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Широкая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образованность населения планеты необходима и для становления новой морали, т. е. духовного мира людей.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по-настоящему образованное и интеллигентное общество будет способно вступить в эпоху ноосферы, т.е. в период своей истории, когда оно сможет реализовать режим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коэволюции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природы и общества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16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Наряду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новой модернизацией человечеству предстоит создать новую культуру как во взаимоотношениях между людьми, так и с природой, субъектом которой является человек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ее основе должно лежать всеобъемлющее воспитание и образование, которое естественно назвать экологическим.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Несмотря на разнообразие цивилизаций, которое будет существовать и впредь, начнет формироваться некоторая 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общепланетарная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система экологических знаний и принципов взаимоотношения с природой, в равной степени необходимых всем обитателям планеты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Общие положения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будущей системы воспитания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71613"/>
            <a:ext cx="50006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мировоззрения человека, основанного на представлении о своем единстве с природой и о направленности своей культуры и всей практической деятельности человека не на эксплуатацию природы и даже не на сохранение ее в первозданном виде, а на ее развитие, способное содействовать развитию общества.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этом и состоит принцип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современного антропоцентризма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основанного на понимании того факта, что дальнейшее развитие человечества может состояться только совместно с дальнейшим развитием природы, ее многообразия и богатства.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obuhova\Downloads\э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2857500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428604"/>
            <a:ext cx="821537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Экология — большая научная дисциплина, но ее преподавание должно быть дозировано и не превращаться в систематический многолетний курс.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Начальные сведения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должны быть получены дома или в дошкольных учреждениях и закреплены серией специальных уроков и целенаправленных экскурсий в первых классах.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истематический курс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экологии должен быть прочитан в одном из последних классов средней школы.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кологизации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важный элемент экологического воспитания.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Экологическое мышление, представления об окружающей среде и месте в ней человека должны присутствовать во всех проявлениях его активности. все преподаваемые дисциплины школьного курса должны содержать экологический материал. Не только биология, химия, география, но и математика, литература. Все они могут стать средством получения экологических представлений и экологических знаний.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Направления экологического образования в ВУЗах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357158" y="1571612"/>
            <a:ext cx="8358188" cy="50450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мировоззренческое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непосредственно продолжает 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направление, которое было заложено еще в средней школе.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Вне зависимости от той области деятельности, которую выбирает будущий специалист, он должен обладать необходимым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миропредставлением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определенным философским фундаментом для своей деятельности, эмпирически обоснованным рационалистическим видением человека в биосфере и быть способным опираться на достижения естественных наук.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Второе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направление — экологический профессионализм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будущего специалиста. Если первое направление достаточно универсально, то второе связано с характером будущей деятельности студента, с его способностью принимать наиболее рациональные, конструктивные, технологические, хозяйственные или административные решения с учетом экологических факторов. Такая подготовка должна быть совершенно различной в учебных заведениях различного профиля.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Третье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специалистов, способных решать многочисленные задачи, связанные с взаимоотношением человека и окружающей среды. Это должны быть специалисты, сочетающие экологические знания с широкой гуманитарной подготовкой: в области экономики, правоведения и многих других гуманитарных дисциплин.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Международная экологическая школа Н.Н. Моисеева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0" y="1714488"/>
            <a:ext cx="3638552" cy="42593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Цель деятельности Школы </a:t>
            </a:r>
            <a:r>
              <a:rPr lang="ru-RU" sz="2600" dirty="0" smtClean="0"/>
              <a:t>–</a:t>
            </a:r>
          </a:p>
          <a:p>
            <a:pPr>
              <a:buNone/>
            </a:pPr>
            <a:r>
              <a:rPr lang="ru-RU" sz="2600" dirty="0" smtClean="0"/>
              <a:t> </a:t>
            </a:r>
            <a:r>
              <a:rPr lang="ru-RU" sz="2600" dirty="0" smtClean="0"/>
              <a:t>    </a:t>
            </a:r>
            <a:r>
              <a:rPr lang="ru-RU" sz="2600" dirty="0" smtClean="0"/>
              <a:t>изучение и пропаганда научного наследия академика Н. Н. Моисеева, его творческое развитие для выработки адекватных воззрений и решений научных фундаментальных и прикладных задач устойчивого развития России, обучение научно-педагогических кадров по уяснению и применению основных теоретико-методологических положений, актуальных для современного образования.</a:t>
            </a:r>
          </a:p>
          <a:p>
            <a:endParaRPr lang="ru-RU" dirty="0"/>
          </a:p>
        </p:txBody>
      </p:sp>
      <p:pic>
        <p:nvPicPr>
          <p:cNvPr id="3" name="Содержимое 6" descr="школа моисее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3676650" cy="1247775"/>
          </a:xfrm>
          <a:prstGeom prst="rect">
            <a:avLst/>
          </a:prstGeom>
        </p:spPr>
      </p:pic>
      <p:pic>
        <p:nvPicPr>
          <p:cNvPr id="29702" name="Picture 6" descr="C:\Users\obuhova\Downloads\п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3214710" cy="3909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 школы Н.Н Моисеева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популяризация научных идей Н. Н. Моисеева.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Наполнение программного содержания современного образования ведущими идеями и положениями научного наследия Н. Н. Моисеева.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 развитие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моисеевского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направления в современных науках о человеке, обществе, природе и, прежде всего, в философии, социальной экологии, педагогике.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академической школы молодых ученых и исследователей научного наследия Н. Н. Моисеева.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научных конференций, семинаров, образовательных курсов и курсов повышения квалификации преподавательских кадров.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молодых ученых, аспирантов и студенческой молодежи, изучающих научное наследие Н. Н. Моисеева.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Издание и широкое распространение трудов Н. Н.Моисеева, работ его последователей и учеников.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Основные направления деятельности школы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329642" cy="542928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организует проведение научных исследований в области фундаментальных наук по следующим направлениям: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Развитие философских взглядов Н. Н. Моисеева на планетарную обстановку и место России в цивилизации будущего.</a:t>
            </a:r>
          </a:p>
          <a:p>
            <a:pPr lvl="0"/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Цивилизационные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разломы по Н. Н. Моисееву и преодоление дезинтеграционных процессов на постсоветском пространстве.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Универсальный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эволюционизм и проблема поиска компромисса во взаимоотношениях человека, природы и общества в режиме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коэволюции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 Стратегии переходного периода.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организует проведение научных исследований в области прикладных наук по следующей проблематике: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Педагогическое наследие Н. Н. Моисеева как основа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естественно-научной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 социально-гуманитарной подготовки педагогических кадров.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Система «Учитель» и формирование методических школ для педагогики ХХI века.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Зеленая» экономика – модернизации России.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Цивилизация ХХI века и роль университетов.</a:t>
            </a:r>
          </a:p>
          <a:p>
            <a:pPr lvl="0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Мир ХХI века и христианская традиция.</a:t>
            </a:r>
          </a:p>
          <a:p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Никита Николаевич Моисеев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225689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Советский и российский учёный в области общей механики и прикладной математики, академик Академии наук СССР (впоследствии РАН)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Почётный член Российской академии естественных наук  Член Международной академии астронавтики 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Президент Российского отделения «Зелёного креста»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Президент Российского национального комитета содействия Программе ООН по охране окружающей среды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Президент Международного независимого эколого-политологического университета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Главный редактор журнала «Экология и жизнь» (1995—2000). Основатель и руководитель целого ряда научных школ.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4" name="Содержимое 3" descr="семья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8429684" cy="60543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Научные труды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ноосфер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2286016" cy="3747568"/>
          </a:xfrm>
        </p:spPr>
      </p:pic>
      <p:sp>
        <p:nvSpPr>
          <p:cNvPr id="3" name="Прямоугольник 2"/>
          <p:cNvSpPr/>
          <p:nvPr/>
        </p:nvSpPr>
        <p:spPr>
          <a:xfrm rot="10800000" flipV="1">
            <a:off x="3000364" y="1285860"/>
            <a:ext cx="5500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Основатель и руководитель целого ряда научных школ. Автор 35 монографий, 10 учебных пособий и более 300 научных и научно-популярных статей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obuhova\Downloads\нт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8744" y="2500307"/>
            <a:ext cx="2747615" cy="3929090"/>
          </a:xfrm>
          <a:prstGeom prst="rect">
            <a:avLst/>
          </a:prstGeom>
          <a:noFill/>
        </p:spPr>
      </p:pic>
      <p:pic>
        <p:nvPicPr>
          <p:cNvPr id="3076" name="Picture 4" descr="C:\Users\obuhova\Downloads\1вест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285992"/>
            <a:ext cx="2786082" cy="383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3214678" y="357166"/>
            <a:ext cx="5500726" cy="61166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Внимание к научным трудам и личности Н.Н. Моисеева объясняется тем, что в последние десятилетия 20 века был одним из немногих российских ученых и общественных деятелей, удачно сочетавших активную публичную деятельность и глубокое естественнонаучное, философское и социально- экономическое осмысление проблемы взаимодействия человека, природы и общества, т.е. экологии  в ее  современном понимании как науки о собственном доме- биосфере и правилах жизни человека в этом доме. В его работах глобальные мировые процессы рассматриваются во взаимосвязи с российской спецификой, а так же с естественнонаучных , гуманитарных, правовых, этических позиций и достижений современной науки, что выделяет  Н.Н. Моисеева среди отечественных и зарубежных исследователей.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obuhova\Downloads\мо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28575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Понятие Экологический императив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4857784" cy="50452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Н.Н. Моисеев сформулировал и ввел в научный оборот понятие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экологический императив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-это та граница допустимой активности человека, которую он не имеет права переступить ни при каких обстоятельствах). Термин является базовой категорией философией экологии, которая выступает ответом на вызовы современного рационализма.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Создал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концепцию универсального эволюционизма 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которой рассматриваются взаимоотношения человека , природы и общества с позиции теории самоорганизации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(синергетики)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obuhova\Downloads\концеп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643050"/>
            <a:ext cx="2810969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000364" y="714356"/>
            <a:ext cx="5467336" cy="487362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«Человечеству слишком мало осталось времени, чтобы перестроить свое отношение  с биосферой и не войти в процесс необратимого движения и экологическому коллапсу»</a:t>
            </a:r>
          </a:p>
          <a:p>
            <a:pPr algn="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Н.Н. Моисеев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Н.Н. Моисеев разработал систему взглядов на принципы и требования к разработке стратегии устойчивого развития в условиях глобализации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Users\obuhova\Downloads\по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292895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Экологическое образование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Н.Н. Моисеев много занимался методологическими проблемами взаимоотношений человека и природы и указывал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роль экологического образования как основы нравственности и опоры для решения практических вопросов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 считал, что экологические знания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экологизация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воспитания должны стать достоянием всех, а не только энтузиастов и экологов, то есть они должны стать частью системы общего школьного и вузовского образования.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572528" cy="114300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Концепция экологического образования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00174"/>
            <a:ext cx="77867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Концепцию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экологического образования Н.Н. Моисеев изложил в записке, подготовленной в 1994 году для Минприроды РФ, Минобразования, Госкомвуза РФ и Международных организаций Зеленого Креста и ЮНЕП. Его мысли и предложения и сегодня созвучны времени и могут быть полезными при решении проблем экологического образования. Мы предлагаем читателям сокращенный вариант записки Н.Н. Моисеева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Концепция экологического воспитания и образования должна опираться на научный анализ реальности и некоторые общие положения философского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257</TotalTime>
  <Words>1446</Words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Н.Н. Моисеев: от глобального моделирования  к проблемам экологического воспитания </vt:lpstr>
      <vt:lpstr>Никита Николаевич Моисеев</vt:lpstr>
      <vt:lpstr>Биография</vt:lpstr>
      <vt:lpstr>Научные труды</vt:lpstr>
      <vt:lpstr>Слайд 5</vt:lpstr>
      <vt:lpstr>Понятие Экологический императив</vt:lpstr>
      <vt:lpstr>Слайд 7</vt:lpstr>
      <vt:lpstr>Экологическое образование</vt:lpstr>
      <vt:lpstr>Концепция экологического образования</vt:lpstr>
      <vt:lpstr>Исходные постулаты концепции</vt:lpstr>
      <vt:lpstr>Слайд 11</vt:lpstr>
      <vt:lpstr>Общие положения будущей системы воспитания</vt:lpstr>
      <vt:lpstr>Слайд 13</vt:lpstr>
      <vt:lpstr>Направления экологического образования в ВУЗах</vt:lpstr>
      <vt:lpstr>Международная экологическая школа Н.Н. Моисеева</vt:lpstr>
      <vt:lpstr>Задачи школы Н.Н Моисеева</vt:lpstr>
      <vt:lpstr>Основные направления деятельности школы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Обухова</dc:creator>
  <cp:lastModifiedBy>obuhova</cp:lastModifiedBy>
  <cp:revision>30</cp:revision>
  <dcterms:created xsi:type="dcterms:W3CDTF">2017-01-26T07:10:49Z</dcterms:created>
  <dcterms:modified xsi:type="dcterms:W3CDTF">2017-01-26T11:48:13Z</dcterms:modified>
</cp:coreProperties>
</file>