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62" r:id="rId6"/>
    <p:sldId id="259" r:id="rId7"/>
    <p:sldId id="267" r:id="rId8"/>
    <p:sldId id="270" r:id="rId9"/>
    <p:sldId id="265" r:id="rId10"/>
    <p:sldId id="261" r:id="rId11"/>
    <p:sldId id="260" r:id="rId12"/>
    <p:sldId id="263" r:id="rId13"/>
    <p:sldId id="264" r:id="rId14"/>
    <p:sldId id="266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Valentina\Desktop\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2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228600"/>
            <a:ext cx="6858000" cy="2209799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Фото отчёт родительского собрания »Традиции моей семьи.», »</a:t>
            </a:r>
            <a:r>
              <a:rPr lang="ru-RU" sz="3600" b="1" i="1" dirty="0" err="1" smtClean="0">
                <a:solidFill>
                  <a:srgbClr val="C00000"/>
                </a:solidFill>
              </a:rPr>
              <a:t>Праваславные</a:t>
            </a:r>
            <a:r>
              <a:rPr lang="ru-RU" sz="3600" b="1" i="1" dirty="0" smtClean="0">
                <a:solidFill>
                  <a:srgbClr val="C00000"/>
                </a:solidFill>
              </a:rPr>
              <a:t> и семейные праздники в моей семье.»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81400" y="2514600"/>
            <a:ext cx="19050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Valentina\Desktop\1357766343_nuzhno-sdelat-poka-v-seme-net-dete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4419600"/>
            <a:ext cx="2971800" cy="1905000"/>
          </a:xfrm>
          <a:prstGeom prst="rect">
            <a:avLst/>
          </a:prstGeom>
          <a:noFill/>
        </p:spPr>
      </p:pic>
      <p:pic>
        <p:nvPicPr>
          <p:cNvPr id="1027" name="Picture 3" descr="C:\Users\Valentina\Desktop\9762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67000" y="2209800"/>
            <a:ext cx="3810000" cy="2438400"/>
          </a:xfrm>
          <a:prstGeom prst="rect">
            <a:avLst/>
          </a:prstGeom>
          <a:noFill/>
        </p:spPr>
      </p:pic>
      <p:pic>
        <p:nvPicPr>
          <p:cNvPr id="1028" name="Picture 4" descr="C:\Users\Valentina\Desktop\pravoslavie-i-platki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86634" y="4495800"/>
            <a:ext cx="2740404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Valentina\Desktop\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-434182"/>
            <a:ext cx="6858000" cy="1424782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Традиции семьи Рыжих - Праздник «Пасха»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Valentina\Desktop\семейные тр\2\VipTalisman2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3000" y="609600"/>
            <a:ext cx="6781800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Valentina\Desktop\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460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098" name="Picture 2" descr="C:\Users\Valentina\Desktop\семейные тр\2\VipTalisman2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0"/>
            <a:ext cx="76962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Valentina\Desktop\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6553200" cy="114300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Традиция семьи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Яхно</a:t>
            </a:r>
            <a:r>
              <a:rPr lang="ru-RU" sz="2400" b="1" i="1" smtClean="0">
                <a:solidFill>
                  <a:srgbClr val="002060"/>
                </a:solidFill>
              </a:rPr>
              <a:t> – </a:t>
            </a:r>
            <a:r>
              <a:rPr lang="ru-RU" sz="2400" b="1" i="1" dirty="0" smtClean="0">
                <a:solidFill>
                  <a:srgbClr val="002060"/>
                </a:solidFill>
              </a:rPr>
              <a:t>когда выпадет первый снег, лепить снеговика.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Users\Valentina\Desktop\семейные тр\2\DSC_064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68476" y="1600200"/>
            <a:ext cx="680704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Valentina\Desktop\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0"/>
            <a:ext cx="6781800" cy="106680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Традиция семьи Дегтярёвых  всей семьёй заниматься спортом.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8194" name="Picture 2" descr="C:\Users\Valentina\Desktop\семейные тр\img01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33072" y="914400"/>
            <a:ext cx="5305928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Valentina\Desktop\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858000" cy="114300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Традиция семьи Беловых  – всей большой семьёй ходить в развлекательный центр.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10242" name="Picture 2" descr="C:\Users\Valentina\Desktop\семейные тр\2\DSCN063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3000" y="1600200"/>
            <a:ext cx="6705599" cy="5029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Valentina\Desktop\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010400" cy="1143000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Традиция семьи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Овчинниковых</a:t>
            </a:r>
            <a:r>
              <a:rPr lang="ru-RU" sz="2400" b="1" i="1" dirty="0" smtClean="0">
                <a:solidFill>
                  <a:srgbClr val="002060"/>
                </a:solidFill>
              </a:rPr>
              <a:t>  –со своей крёстной  на день рожденье ходить в центр развлечений.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12290" name="Picture 2" descr="C:\Users\Valentina\Desktop\семейные тр\img01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9200" y="1743958"/>
            <a:ext cx="7162800" cy="45274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Valentina\Desktop\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>
            <a:normAutofit/>
          </a:bodyPr>
          <a:lstStyle/>
          <a:p>
            <a:r>
              <a:rPr lang="ru-RU" sz="3200" b="1" i="1" smtClean="0">
                <a:solidFill>
                  <a:srgbClr val="002060"/>
                </a:solidFill>
              </a:rPr>
              <a:t>МБДОУ </a:t>
            </a:r>
            <a:r>
              <a:rPr lang="ru-RU" sz="3200" b="1" i="1" dirty="0" smtClean="0">
                <a:solidFill>
                  <a:srgbClr val="002060"/>
                </a:solidFill>
              </a:rPr>
              <a:t>д\с№12  группа№10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28800" y="4191000"/>
            <a:ext cx="6858000" cy="19351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Подготовила: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Воспитатель </a:t>
            </a:r>
            <a:r>
              <a:rPr lang="en-US" b="1" i="1" dirty="0" smtClean="0">
                <a:solidFill>
                  <a:srgbClr val="002060"/>
                </a:solidFill>
              </a:rPr>
              <a:t>I</a:t>
            </a:r>
            <a:r>
              <a:rPr lang="ru-RU" b="1" i="1" dirty="0" smtClean="0">
                <a:solidFill>
                  <a:srgbClr val="002060"/>
                </a:solidFill>
              </a:rPr>
              <a:t>КК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Свиридова Валентина Владимировна.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Valentina\Desktop\фон для през\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6477000" cy="792162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Актуальность.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Valentina\Desktop\фон для през\semya1642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143000"/>
            <a:ext cx="7086600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Valentina\Desktop\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Традиции семьи Колесниковых .    Во многих семьях празднования дня рождения вошло в традицию.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Valentina\Desktop\семейные тр\2\DSC_002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47800" y="1423280"/>
            <a:ext cx="6096000" cy="5004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alentina\Desktop\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838200"/>
            <a:ext cx="3505200" cy="24384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Picture 2" descr="C:\Users\Valentina\Desktop\семейные тр\2\DSC_006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9200" y="228600"/>
            <a:ext cx="4318533" cy="3429000"/>
          </a:xfrm>
          <a:prstGeom prst="rect">
            <a:avLst/>
          </a:prstGeom>
          <a:noFill/>
        </p:spPr>
      </p:pic>
      <p:pic>
        <p:nvPicPr>
          <p:cNvPr id="2051" name="Picture 3" descr="C:\Users\Valentina\Desktop\семейные тр\2\DSC_006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33800" y="3200400"/>
            <a:ext cx="4241801" cy="3426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Valentina\Desktop\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6477000" cy="563562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Традиция – приглашать на Новый год дедушку Мороза.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6146" name="Picture 2" descr="C:\Users\Valentina\Desktop\семейные тр\2\DSC_008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90599" y="990601"/>
            <a:ext cx="4647463" cy="3428999"/>
          </a:xfrm>
          <a:prstGeom prst="rect">
            <a:avLst/>
          </a:prstGeom>
          <a:noFill/>
        </p:spPr>
      </p:pic>
      <p:pic>
        <p:nvPicPr>
          <p:cNvPr id="6147" name="Picture 3" descr="C:\Users\Valentina\Desktop\семейные тр\2\DSC_009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91000" y="3429000"/>
            <a:ext cx="373380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Valentina\Desktop\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6553200" cy="792162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Традиция  ходить колядовать.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Valentina\Desktop\семейные тр\2\DSC_0005 (2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3000" y="1583261"/>
            <a:ext cx="6934200" cy="46105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Valentina\Desktop\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Традиция – всей семьёй ходить на парад   9 Мая.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11266" name="Picture 2" descr="C:\Users\Valentina\Desktop\семейные тр\2\DSC_0021 (2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68476" y="1600200"/>
            <a:ext cx="680704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Valentina\Desktop\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6705600" cy="114300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Традиция – с папой и братом  заниматься спортом.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13314" name="Picture 2" descr="C:\Users\Valentina\Desktop\семейные тр\3\DSC_006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68476" y="1600200"/>
            <a:ext cx="680704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Valentina\Desktop\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6858000" cy="114300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Традиция семьи Аксёненко -  отмечать день рождение с очень красивым тортом.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9218" name="Picture 2" descr="C:\Users\Valentina\Desktop\семейные тр\img01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9200" y="1905000"/>
            <a:ext cx="6781801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149</Words>
  <Application>Microsoft Office PowerPoint</Application>
  <PresentationFormat>Экран (4:3)</PresentationFormat>
  <Paragraphs>17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Фото отчёт родительского собрания »Традиции моей семьи.», »Праваславные и семейные праздники в моей семье.»</vt:lpstr>
      <vt:lpstr>Актуальность.</vt:lpstr>
      <vt:lpstr>Традиции семьи Колесниковых .    Во многих семьях празднования дня рождения вошло в традицию.</vt:lpstr>
      <vt:lpstr>Слайд 4</vt:lpstr>
      <vt:lpstr>Традиция – приглашать на Новый год дедушку Мороза.</vt:lpstr>
      <vt:lpstr>Традиция  ходить колядовать.</vt:lpstr>
      <vt:lpstr>Традиция – всей семьёй ходить на парад   9 Мая.</vt:lpstr>
      <vt:lpstr>Традиция – с папой и братом  заниматься спортом.</vt:lpstr>
      <vt:lpstr>Традиция семьи Аксёненко -  отмечать день рождение с очень красивым тортом.</vt:lpstr>
      <vt:lpstr>Традиции семьи Рыжих - Праздник «Пасха»</vt:lpstr>
      <vt:lpstr>Слайд 11</vt:lpstr>
      <vt:lpstr>Традиция семьи Яхно – когда выпадет первый снег, лепить снеговика.</vt:lpstr>
      <vt:lpstr>Традиция семьи Дегтярёвых  всей семьёй заниматься спортом.</vt:lpstr>
      <vt:lpstr>Традиция семьи Беловых  – всей большой семьёй ходить в развлекательный центр.</vt:lpstr>
      <vt:lpstr>Традиция семьи Овчинниковых  –со своей крёстной  на день рожденье ходить в центр развлечений. </vt:lpstr>
      <vt:lpstr>МБДОУ д\с№12  группа№10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, семейные  традиции.</dc:title>
  <dc:creator>Valentina</dc:creator>
  <cp:lastModifiedBy>valya</cp:lastModifiedBy>
  <cp:revision>19</cp:revision>
  <dcterms:created xsi:type="dcterms:W3CDTF">2016-05-07T09:51:13Z</dcterms:created>
  <dcterms:modified xsi:type="dcterms:W3CDTF">2017-05-12T06:30:19Z</dcterms:modified>
</cp:coreProperties>
</file>