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malves\AppData\Local\Microsoft\Windows\Temporary Internet Files\Content.IE5\54I5HWCN\MPj0437247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76157" cy="6858000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038600" y="0"/>
            <a:ext cx="5105400" cy="5181600"/>
          </a:xfrm>
        </p:spPr>
        <p:txBody>
          <a:bodyPr>
            <a:normAutofit/>
          </a:bodyPr>
          <a:lstStyle>
            <a:lvl1pPr>
              <a:defRPr lang="ru-RU" sz="4400" b="1" kern="1200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038600" y="5181600"/>
            <a:ext cx="5105400" cy="914400"/>
          </a:xfrm>
        </p:spPr>
        <p:txBody>
          <a:bodyPr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2400" b="1" kern="1200" dirty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46556-BFA6-4AA6-A9A1-0AFA1029F64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07F11-54F5-44C5-BD7B-9706FBCC8D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46556-BFA6-4AA6-A9A1-0AFA1029F64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07F11-54F5-44C5-BD7B-9706FBCC8D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46556-BFA6-4AA6-A9A1-0AFA1029F64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07F11-54F5-44C5-BD7B-9706FBCC8D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46556-BFA6-4AA6-A9A1-0AFA1029F64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07F11-54F5-44C5-BD7B-9706FBCC8D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46556-BFA6-4AA6-A9A1-0AFA1029F64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07F11-54F5-44C5-BD7B-9706FBCC8D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46556-BFA6-4AA6-A9A1-0AFA1029F64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07F11-54F5-44C5-BD7B-9706FBCC8D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46556-BFA6-4AA6-A9A1-0AFA1029F64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07F11-54F5-44C5-BD7B-9706FBCC8D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46556-BFA6-4AA6-A9A1-0AFA1029F64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07F11-54F5-44C5-BD7B-9706FBCC8D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46556-BFA6-4AA6-A9A1-0AFA1029F64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07F11-54F5-44C5-BD7B-9706FBCC8D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46556-BFA6-4AA6-A9A1-0AFA1029F64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07F11-54F5-44C5-BD7B-9706FBCC8D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46556-BFA6-4AA6-A9A1-0AFA1029F64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07F11-54F5-44C5-BD7B-9706FBCC8D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malves\AppData\Local\Microsoft\Windows\Temporary Internet Files\Content.IE5\54I5HWCN\MPj04372470000[1].jpg"/>
          <p:cNvPicPr>
            <a:picLocks noChangeAspect="1" noChangeArrowheads="1"/>
          </p:cNvPicPr>
          <p:nvPr/>
        </p:nvPicPr>
        <p:blipFill>
          <a:blip r:embed="rId13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4000" contrast="8000"/>
          </a:blip>
          <a:srcRect/>
          <a:stretch>
            <a:fillRect/>
          </a:stretch>
        </p:blipFill>
        <p:spPr bwMode="auto">
          <a:xfrm>
            <a:off x="-1" y="0"/>
            <a:ext cx="9176157" cy="6858000"/>
          </a:xfrm>
          <a:prstGeom prst="rect">
            <a:avLst/>
          </a:prstGeom>
          <a:noFill/>
        </p:spPr>
      </p:pic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Текст слайда</a:t>
            </a:r>
          </a:p>
          <a:p>
            <a:pPr lvl="1"/>
            <a:r>
              <a:rPr lang="ru-RU" smtClean="0"/>
              <a:t>Текст слайда</a:t>
            </a:r>
          </a:p>
          <a:p>
            <a:pPr lvl="2"/>
            <a:r>
              <a:rPr lang="ru-RU" smtClean="0"/>
              <a:t>Текст слайда</a:t>
            </a:r>
          </a:p>
          <a:p>
            <a:pPr lvl="3"/>
            <a:r>
              <a:rPr lang="ru-RU" smtClean="0"/>
              <a:t>Текст слайда</a:t>
            </a:r>
          </a:p>
          <a:p>
            <a:pPr lvl="4"/>
            <a:r>
              <a:rPr lang="ru-RU" smtClean="0"/>
              <a:t>Текст слайда</a:t>
            </a:r>
            <a:endParaRPr lang="ru-RU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95000"/>
                    <a:lumOff val="5000"/>
                  </a:schemeClr>
                </a:solidFill>
              </a:defRPr>
            </a:lvl1pPr>
          </a:lstStyle>
          <a:p>
            <a:fld id="{6CD46556-BFA6-4AA6-A9A1-0AFA1029F64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96207F11-54F5-44C5-BD7B-9706FBCC8D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lang="ru-RU" sz="4400" b="1" kern="1200" cap="all" spc="200" baseline="0">
          <a:ln w="0"/>
          <a:gradFill flip="none">
            <a:gsLst>
              <a:gs pos="0">
                <a:schemeClr val="accent1">
                  <a:tint val="75000"/>
                  <a:shade val="75000"/>
                  <a:satMod val="170000"/>
                </a:schemeClr>
              </a:gs>
              <a:gs pos="49000">
                <a:schemeClr val="accent1">
                  <a:tint val="88000"/>
                  <a:shade val="65000"/>
                  <a:satMod val="172000"/>
                </a:schemeClr>
              </a:gs>
              <a:gs pos="50000">
                <a:schemeClr val="accent1">
                  <a:shade val="65000"/>
                  <a:satMod val="130000"/>
                </a:schemeClr>
              </a:gs>
              <a:gs pos="92000">
                <a:schemeClr val="accent1">
                  <a:shade val="50000"/>
                  <a:satMod val="120000"/>
                </a:schemeClr>
              </a:gs>
              <a:gs pos="100000">
                <a:schemeClr val="accent1">
                  <a:shade val="48000"/>
                  <a:satMod val="120000"/>
                </a:schemeClr>
              </a:gs>
            </a:gsLst>
            <a:lin ang="5400000"/>
          </a:gradFill>
          <a:effectLst>
            <a:glow rad="139700">
              <a:schemeClr val="bg1">
                <a:alpha val="40000"/>
              </a:schemeClr>
            </a:glo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12.jpeg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60032" y="0"/>
            <a:ext cx="4283968" cy="4797152"/>
          </a:xfrm>
        </p:spPr>
        <p:txBody>
          <a:bodyPr>
            <a:normAutofit/>
          </a:bodyPr>
          <a:lstStyle/>
          <a:p>
            <a:r>
              <a:rPr lang="ru-RU" sz="28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Проект: «Земля – наш общий  дом»</a:t>
            </a:r>
            <a:br>
              <a:rPr lang="ru-RU" sz="28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«Четыре стихии – вода, воздух, огонь, земля»</a:t>
            </a:r>
            <a:endParaRPr lang="ru-RU" sz="2800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Подготовили: Проплетина Т.Ю.</a:t>
            </a:r>
          </a:p>
          <a:p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</a:t>
            </a:r>
            <a:r>
              <a:rPr lang="ru-RU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Ледовских</a:t>
            </a: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Н.В.</a:t>
            </a: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260648"/>
            <a:ext cx="8136904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 </a:t>
            </a:r>
          </a:p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детский сад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№77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Татьяна\Desktop\фото проект\DSC_7767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72"/>
          <a:stretch/>
        </p:blipFill>
        <p:spPr bwMode="auto">
          <a:xfrm>
            <a:off x="6156176" y="3645024"/>
            <a:ext cx="1944216" cy="14847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Работа с</a:t>
            </a:r>
            <a:r>
              <a:rPr lang="en-US" sz="2400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социальными партнёрами. Экскурсия в музей леса. Школа «Лесные озёра» д. Новая.</a:t>
            </a:r>
            <a:endParaRPr lang="ru-RU" sz="2400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D:\Мои рисунки\экскурсия в музей леса\100A____\DSC_280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636912"/>
            <a:ext cx="3384376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D:\Мои рисунки\экскурсия в музей леса\100A____\DSC_281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665487"/>
            <a:ext cx="3328205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60648"/>
            <a:ext cx="6563072" cy="86409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Итоговое мероприятие</a:t>
            </a:r>
            <a:endParaRPr lang="ru-RU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268760"/>
            <a:ext cx="7211144" cy="57606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«Праздник. Земля – наш общий дом»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Рисунок 3" descr="C:\Users\Татьяна\Desktop\фото проект\DSC_745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348880"/>
            <a:ext cx="4248472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Реализация проекта</a:t>
            </a:r>
            <a:endParaRPr lang="ru-RU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Вид проекта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творческий.</a:t>
            </a:r>
          </a:p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Возраст</a:t>
            </a:r>
            <a:r>
              <a:rPr lang="ru-RU" sz="2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подготовительная к школе группа.</a:t>
            </a:r>
          </a:p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Сроки реализации проекта: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ноябрь – март.</a:t>
            </a:r>
          </a:p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r>
              <a:rPr lang="ru-RU" sz="26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дети подготовительной к школе группы, педагоги и родители МБДОУ №77, социальные партнёры ДОУ.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проекта: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 Подготовительный</a:t>
            </a:r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постановка проблемы вопроса, подбор дидактических иллюстрированных материалов, художественной литературы, составление плана реализации проекта, заключение договора с социальными партнёрами).</a:t>
            </a:r>
          </a:p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 Основной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Проведение занятий, организация досугов, развлечений.</a:t>
            </a:r>
          </a:p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 Заключительный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Итоговое мероприятие. Подготовка материалов для участия в Муниципальном конкурсе.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075240" cy="940966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Актуальность:</a:t>
            </a:r>
            <a:endParaRPr lang="ru-RU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91264" cy="4353347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Планета Земля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наш общий дом, каждый человек, живущий в нём, должен заботливо и 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бережно относиться к нему, сохраняя все его ценности и богатства.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	Детский сад сегодня  это образовательное учреждение, обеспечивающее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физкультурно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оздоровительное, познавательно - речевое, художественно -эстетическое, социально-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личностное развитие детей.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Мы в своей работе решили объединить работу по театрализованной деятельности, с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развитием у детей экологических представлений.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Коллективный характер театрализованной деятельности позволяет расширять и обогащать опыт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сотрудничества детей, как в реальных, так и воображаемых ситуациях. При подготовке спектакля 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они учатся выделять цель, средства ее достижения, планировать и координировать свои действия 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многое другое, мы решили построить работу в этом направлении в рамках экологического 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воспитания. Во время подготовки к спектаклям, драматизации мы старались использовать те 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виды деятельности, которые характерны для предполагаемой драматизации. Например, если это 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сказка о воде, то в свою работы мы включали, эксперименты с водой, старались обогатить 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развивающую среду по данной теме и др. Действуя в роли, дети приобретают опыт различного 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рода взаимоотношений, что также важно для их социального развития. Кроме того, 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театрализованная деятельность таит в себе огромные возможности для коррекции личностного 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развития.</a:t>
            </a:r>
          </a:p>
          <a:p>
            <a:pPr algn="just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548680"/>
            <a:ext cx="8363272" cy="557748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1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Цели:</a:t>
            </a:r>
            <a:endParaRPr lang="ru-RU" sz="19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Формирование духовно-нравственных, гражданских и мировоззренческих качеств личности,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формирование экологической культуры, воспитание этических и эстетических чувств дошкольников, 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развитие познавательной активности и творческого потенциала.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19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19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2"/>
              </a:buBlip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Формирование у детей дошкольного возраста элементов активной жизненной позиции, вовлечение их в разные виды деятельности;</a:t>
            </a:r>
          </a:p>
          <a:p>
            <a:pPr lvl="0">
              <a:buBlip>
                <a:blip r:embed="rId2"/>
              </a:buBlip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Создание условий для функционирования эффективной системы патриотического воспитания в ДОУ, обеспечивающих оптимальные условия социализации личности;</a:t>
            </a:r>
          </a:p>
          <a:p>
            <a:pPr lvl="0">
              <a:buBlip>
                <a:blip r:embed="rId2"/>
              </a:buBlip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Утверждение в сознании детей общечеловеческих ценностей, воспитание уважения к историческому прошлому России, любви и уважения к своей Родине, традициям родного края;</a:t>
            </a:r>
          </a:p>
          <a:p>
            <a:pPr lvl="0">
              <a:buBlip>
                <a:blip r:embed="rId2"/>
              </a:buBlip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Формирование элементарных экологических представлений, развитие положительных эмоций средствами природы, радости новых открытий, познания мира и науки;</a:t>
            </a:r>
          </a:p>
          <a:p>
            <a:pPr lvl="0">
              <a:buBlip>
                <a:blip r:embed="rId2"/>
              </a:buBlip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Обеспечение психологического благополучия и здоровья детей;</a:t>
            </a:r>
          </a:p>
          <a:p>
            <a:pPr lvl="0">
              <a:buBlip>
                <a:blip r:embed="rId2"/>
              </a:buBlip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Развитие коммуникативных навыков, способствующих оптимальной социализации личности ребёнка;</a:t>
            </a:r>
          </a:p>
          <a:p>
            <a:pPr lvl="0">
              <a:buBlip>
                <a:blip r:embed="rId2"/>
              </a:buBlip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Развитие детско-родительских отношений, укрепление преемственности поколений;</a:t>
            </a:r>
          </a:p>
          <a:p>
            <a:pPr lvl="0">
              <a:buBlip>
                <a:blip r:embed="rId2"/>
              </a:buBlip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Обеспечение сотрудничества, сотворчества детей и взрослых в ходе реализации проекта.</a:t>
            </a:r>
          </a:p>
          <a:p>
            <a:pPr>
              <a:buNone/>
            </a:pPr>
            <a:r>
              <a:rPr lang="ru-RU" sz="1600" dirty="0" smtClean="0"/>
              <a:t> </a:t>
            </a:r>
          </a:p>
          <a:p>
            <a:pPr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6840760" cy="652934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Знакомство с театром</a:t>
            </a:r>
            <a:endParaRPr lang="ru-RU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24745"/>
            <a:ext cx="4392488" cy="136815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Вида театра;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Изготовление театра;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Просмотр видеоматериала;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Консультация с родителями, воспитателями;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Работа с детьми.</a:t>
            </a:r>
          </a:p>
          <a:p>
            <a:pPr>
              <a:buNone/>
            </a:pPr>
            <a:endParaRPr lang="ru-RU" sz="1800" dirty="0"/>
          </a:p>
        </p:txBody>
      </p:sp>
      <p:pic>
        <p:nvPicPr>
          <p:cNvPr id="4" name="Рисунок 3" descr="C:\Users\Татьяна\Desktop\подготовительная группа фото\экскурсия\DSC_679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772816"/>
            <a:ext cx="2549497" cy="15752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508104" y="1124744"/>
            <a:ext cx="2952328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Экскурсия в клуб д. Новая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3568" y="2780928"/>
            <a:ext cx="4248472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Взаимодействие со школой. Показ кукольного театра детьми из школы.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C:\Users\Татьяна\Desktop\подготовительная группа фото\фото\DSC07315.JPG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33" r="9736" b="5507"/>
          <a:stretch/>
        </p:blipFill>
        <p:spPr bwMode="auto">
          <a:xfrm>
            <a:off x="827584" y="3573016"/>
            <a:ext cx="2618277" cy="22329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652120" y="3501008"/>
            <a:ext cx="3096344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Просмотр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видематериала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034680" cy="106613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pc="0" dirty="0" smtClean="0"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Вода</a:t>
            </a:r>
            <a:endParaRPr lang="ru-RU" spc="0" dirty="0"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4114800" cy="132474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Эксперименты, опыты;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Занятия по образовательным областям; 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Работа с социальными партнёрами;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Итоговое мероприятие.</a:t>
            </a:r>
          </a:p>
          <a:p>
            <a:pPr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Татьяна\Desktop\100A____\DSC_6949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32" t="21138" r="10231"/>
          <a:stretch/>
        </p:blipFill>
        <p:spPr bwMode="auto">
          <a:xfrm>
            <a:off x="6012160" y="980728"/>
            <a:ext cx="2904969" cy="24043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932040" y="476672"/>
            <a:ext cx="3672408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err="1" smtClean="0"/>
              <a:t>Инсценирование</a:t>
            </a:r>
            <a:r>
              <a:rPr lang="ru-RU" dirty="0" smtClean="0"/>
              <a:t>: «Сказка о воде»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3284984"/>
            <a:ext cx="252028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«Волшебные льдинки»</a:t>
            </a:r>
            <a:endParaRPr lang="ru-RU" dirty="0"/>
          </a:p>
        </p:txBody>
      </p:sp>
      <p:pic>
        <p:nvPicPr>
          <p:cNvPr id="9" name="Рисунок 8" descr="C:\Users\Татьяна\Desktop\подготовительная группа фото\фото\DSC0720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16588" y="4172044"/>
            <a:ext cx="2350184" cy="17281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3707904" y="3501008"/>
            <a:ext cx="3456384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с родителями: «Изготовление книг о воде»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C:\Users\Татьяна\Desktop\фото проект\DSC_742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963417"/>
            <a:ext cx="1584176" cy="11454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6660232" y="4077072"/>
            <a:ext cx="2232248" cy="6463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Эксперименты с водой</a:t>
            </a:r>
            <a:endParaRPr lang="ru-RU" dirty="0"/>
          </a:p>
        </p:txBody>
      </p:sp>
      <p:pic>
        <p:nvPicPr>
          <p:cNvPr id="14" name="Рисунок 13" descr="C:\Users\Татьяна\Desktop\фото проект\DSC_7752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859145" y="5030287"/>
            <a:ext cx="1787198" cy="13209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3250704" cy="93610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Воздух</a:t>
            </a:r>
            <a:endParaRPr lang="ru-RU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3240360" cy="129614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Эксперименты, опыты; 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Занятия по образовательным областям;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Работа с социальными партнёрами;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Итоговое мероприятие.</a:t>
            </a:r>
          </a:p>
          <a:p>
            <a:pPr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27984" y="404664"/>
            <a:ext cx="4176464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Образовательная область «Познание». Воздух и его роль в жизни человека.</a:t>
            </a:r>
            <a:endParaRPr lang="ru-RU" dirty="0"/>
          </a:p>
        </p:txBody>
      </p:sp>
      <p:pic>
        <p:nvPicPr>
          <p:cNvPr id="7" name="Рисунок 6" descr="G:\проект фото\DSC_296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268760"/>
            <a:ext cx="2880320" cy="20639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3923928" y="3645024"/>
            <a:ext cx="4248472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Работа с родителями. Изготовление книжек про воздух.</a:t>
            </a:r>
            <a:endParaRPr lang="ru-RU" dirty="0"/>
          </a:p>
        </p:txBody>
      </p:sp>
      <p:pic>
        <p:nvPicPr>
          <p:cNvPr id="10" name="Рисунок 9" descr="C:\Users\Татьяна\Desktop\фото проект\DSC_7808.JPG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6430"/>
          <a:stretch/>
        </p:blipFill>
        <p:spPr bwMode="auto">
          <a:xfrm rot="16200000">
            <a:off x="3659947" y="4629085"/>
            <a:ext cx="2112138" cy="17281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C:\Users\Татьяна\Desktop\фото проект\DSC_7804.JPG"/>
          <p:cNvPicPr/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-25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725144"/>
            <a:ext cx="2304256" cy="15313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2674640" cy="108498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Земля</a:t>
            </a:r>
            <a:endParaRPr lang="ru-RU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2602632" cy="161277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Эксперименты, опыты;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Занятия по образовательным областям; 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Работа с социальными партнёрами;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Итоговое мероприятие.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47864" y="548680"/>
            <a:ext cx="3024336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Настольно-печатные игры»</a:t>
            </a:r>
            <a:endParaRPr lang="ru-RU" dirty="0"/>
          </a:p>
        </p:txBody>
      </p:sp>
      <p:pic>
        <p:nvPicPr>
          <p:cNvPr id="5" name="Рисунок 4" descr="C:\Users\Татьяна\Desktop\подготовительная группа фото\декабрь январь 2012-1013\DSC_663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196752"/>
            <a:ext cx="2664296" cy="20603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39552" y="3645024"/>
            <a:ext cx="1872208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Сажаем рассаду.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Татьяна\Desktop\подготовительная группа фото\фото\DSC0733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014356"/>
            <a:ext cx="2634190" cy="20291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458616" cy="113813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Огонь</a:t>
            </a:r>
            <a:endParaRPr lang="ru-RU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2458616" cy="175679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Эксперименты, опыты;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Занятия по образовательным областям; 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Работа с социальными партнёрами;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Итоговое мероприятие.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491880" y="332656"/>
            <a:ext cx="2592288" cy="5847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КВН: «Берегись бед, пока их нет!»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F:\неделя логопедии фото\DSC_5486.JPG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124744"/>
            <a:ext cx="2448272" cy="22076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6444208" y="332656"/>
            <a:ext cx="2448272" cy="92333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Образовательная область «Познание». Берегите лес.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F:\род собрание осенины\DSC_5805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3"/>
          <a:stretch>
            <a:fillRect/>
          </a:stretch>
        </p:blipFill>
        <p:spPr bwMode="auto">
          <a:xfrm>
            <a:off x="6516216" y="1484784"/>
            <a:ext cx="2304256" cy="1800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395536" y="3501008"/>
            <a:ext cx="2736304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с родителями. Изготовление книжек об огне.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C:\Users\Татьяна\Desktop\фото проект\DSC_7421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947915" y="4921649"/>
            <a:ext cx="1956490" cy="12961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C:\Users\Татьяна\Desktop\фото проект\DSC_7416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811154"/>
            <a:ext cx="2448272" cy="16839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8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Тема8</Template>
  <TotalTime>272</TotalTime>
  <Words>287</Words>
  <Application>Microsoft Office PowerPoint</Application>
  <PresentationFormat>Экран (4:3)</PresentationFormat>
  <Paragraphs>99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Тема8</vt:lpstr>
      <vt:lpstr>Проект: «Земля – наш общий  дом»  «Четыре стихии – вода, воздух, огонь, земля»</vt:lpstr>
      <vt:lpstr>Реализация проекта</vt:lpstr>
      <vt:lpstr>Актуальность:</vt:lpstr>
      <vt:lpstr>Презентация PowerPoint</vt:lpstr>
      <vt:lpstr>Знакомство с театром</vt:lpstr>
      <vt:lpstr>Вода</vt:lpstr>
      <vt:lpstr>Воздух</vt:lpstr>
      <vt:lpstr>Земля</vt:lpstr>
      <vt:lpstr>Огонь</vt:lpstr>
      <vt:lpstr>Работа с социальными партнёрами. Экскурсия в музей леса. Школа «Лесные озёра» д. Новая.</vt:lpstr>
      <vt:lpstr>Итоговое мероприятие</vt:lpstr>
    </vt:vector>
  </TitlesOfParts>
  <Company>USN Team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Проект: «Земля – наш общий  дом»  «Четыре стихии – вода, воздух, огонь, земля»</dc:title>
  <dc:creator>c400</dc:creator>
  <cp:lastModifiedBy>admin</cp:lastModifiedBy>
  <cp:revision>32</cp:revision>
  <dcterms:created xsi:type="dcterms:W3CDTF">2013-03-27T04:51:39Z</dcterms:created>
  <dcterms:modified xsi:type="dcterms:W3CDTF">2017-05-12T14:07:58Z</dcterms:modified>
</cp:coreProperties>
</file>